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5143500" type="screen16x9"/>
  <p:notesSz cx="6858000" cy="9144000"/>
  <p:embeddedFontLst>
    <p:embeddedFont>
      <p:font typeface="Helvetica Neue Light" panose="020B0604020202020204" charset="0"/>
      <p:regular r:id="rId22"/>
      <p:bold r:id="rId23"/>
      <p:italic r:id="rId24"/>
      <p:boldItalic r:id="rId25"/>
    </p:embeddedFont>
    <p:embeddedFont>
      <p:font typeface="Helvetica Neue" panose="020B0604020202020204" charset="0"/>
      <p:bold r:id="rId26"/>
    </p:embeddedFont>
    <p:embeddedFont>
      <p:font typeface="Questrial"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1" roundtripDataSignature="AMtx7mgWMJj2PklxWd8Bf0hBQgbynLzY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D57"/>
    <a:srgbClr val="E32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8639" autoAdjust="0"/>
  </p:normalViewPr>
  <p:slideViewPr>
    <p:cSldViewPr snapToGrid="0">
      <p:cViewPr varScale="1">
        <p:scale>
          <a:sx n="59" d="100"/>
          <a:sy n="59" d="100"/>
        </p:scale>
        <p:origin x="3114"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1pPr>
            <a:lvl2pPr marL="914400" marR="0" lvl="1"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2pPr>
            <a:lvl3pPr marL="1371600" marR="0" lvl="2"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3pPr>
            <a:lvl4pPr marL="1828800" marR="0" lvl="3"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4pPr>
            <a:lvl5pPr marL="2286000" marR="0" lvl="4"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5pPr>
            <a:lvl6pPr marL="2743200" marR="0" lvl="5"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6pPr>
            <a:lvl7pPr marL="3200400" marR="0" lvl="6"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7pPr>
            <a:lvl8pPr marL="3657600" marR="0" lvl="7"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8pPr>
            <a:lvl9pPr marL="4114800" marR="0" lvl="8" indent="-228600" algn="l" rtl="0">
              <a:spcBef>
                <a:spcPts val="0"/>
              </a:spcBef>
              <a:spcAft>
                <a:spcPts val="0"/>
              </a:spcAft>
              <a:buSzPts val="1400"/>
              <a:buNone/>
              <a:defRPr sz="16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4041814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a:solidFill>
                  <a:schemeClr val="dk1"/>
                </a:solidFill>
                <a:latin typeface="Arial"/>
                <a:ea typeface="Arial"/>
                <a:cs typeface="Arial"/>
                <a:sym typeface="Arial"/>
              </a:rPr>
              <a:t>Stell dich und den Zweck deiner Präsentation kurz vor.</a:t>
            </a:r>
            <a:endParaRPr sz="1200" i="1">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Stelle dich selbst vor.</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Betet gemeinsam.</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Alpha dient der Kirche und unterstützt sie in ihrem Auftrag, Menschen zu helfen, eine Beziehung zu Jesus zu finden. </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Wir haben uns gefragt, wie wir helfen können, mehr Christen zu ermutigen und auszustatten, ihren Glauben mit den Menschen um sie herum zu teilen.</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Wir wissen, dass es oft nicht leicht ist, ein Gespräch über Leben, den Glauben und Gott zu initiieren – bei Alpha möchten wir diesen Prozess einfacher machen.</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Wir haben uns überlegt, wie es wohl wäre, wenn jeder in unserer Kirchengemeinde eine Person zu einem Gespräch über Jesus einlädt. Wir wissen, dass das eine grosse Wirkung haben würde.</a:t>
            </a: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83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Stell dir vor, wie es wäre, wenn jeder Christ in den Gemeinden und Kirchen, in denen Alpha angeboten wird, jemanden zu Alpha einladen würde. Wenn sie eine Person, die sie kennen, mit der sie ihr Leben schon teilen, dadurch einladen, eine Beziehung mit Jesus zu entdecken.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Es würde einen großen Schritt nach vorne bewirken, die gute Botschaft weiterzugeben. Und </a:t>
            </a:r>
            <a:r>
              <a:rPr lang="de-AT" sz="1200" dirty="0" smtClean="0">
                <a:solidFill>
                  <a:schemeClr val="dk1"/>
                </a:solidFill>
                <a:latin typeface="Arial"/>
                <a:ea typeface="Arial"/>
                <a:cs typeface="Arial"/>
                <a:sym typeface="Arial"/>
              </a:rPr>
              <a:t>das </a:t>
            </a:r>
            <a:r>
              <a:rPr lang="de-AT" sz="1200" dirty="0">
                <a:solidFill>
                  <a:schemeClr val="dk1"/>
                </a:solidFill>
                <a:latin typeface="Arial"/>
                <a:ea typeface="Arial"/>
                <a:cs typeface="Arial"/>
                <a:sym typeface="Arial"/>
              </a:rPr>
              <a:t>ist </a:t>
            </a:r>
            <a:r>
              <a:rPr lang="de-AT" sz="1200" dirty="0" smtClean="0">
                <a:solidFill>
                  <a:schemeClr val="dk1"/>
                </a:solidFill>
                <a:latin typeface="Arial"/>
                <a:ea typeface="Arial"/>
                <a:cs typeface="Arial"/>
                <a:sym typeface="Arial"/>
              </a:rPr>
              <a:t>realistisch </a:t>
            </a:r>
            <a:r>
              <a:rPr lang="de-AT" sz="1200" dirty="0">
                <a:solidFill>
                  <a:schemeClr val="dk1"/>
                </a:solidFill>
                <a:latin typeface="Arial"/>
                <a:ea typeface="Arial"/>
                <a:cs typeface="Arial"/>
                <a:sym typeface="Arial"/>
              </a:rPr>
              <a:t>machbar für jeden Christen.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konzentrieren uns auf dieses </a:t>
            </a:r>
            <a:r>
              <a:rPr lang="de-AT" sz="1200" dirty="0" smtClean="0">
                <a:solidFill>
                  <a:schemeClr val="dk1"/>
                </a:solidFill>
                <a:latin typeface="Arial"/>
                <a:ea typeface="Arial"/>
                <a:cs typeface="Arial"/>
                <a:sym typeface="Arial"/>
              </a:rPr>
              <a:t>machbare </a:t>
            </a:r>
            <a:r>
              <a:rPr lang="de-AT" sz="1200" dirty="0">
                <a:solidFill>
                  <a:schemeClr val="dk1"/>
                </a:solidFill>
                <a:latin typeface="Arial"/>
                <a:ea typeface="Arial"/>
                <a:cs typeface="Arial"/>
                <a:sym typeface="Arial"/>
              </a:rPr>
              <a:t>Ziel.</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Herausforderung ist, dass sich viele Christen nicht sicher genug fühlen, um mit ihren Freunden über das Evangelium zu sprechen. – Unser Wunsch ist, euch mit den Materialien und Werkzeugen auszustatten, dass eure Kirchengemeinde sich wieder begeistert aufmacht, um ihre Freunde zu Gesprächen über Jesus einzuladen und die Freude für Evangelisation wieder (neu) </a:t>
            </a:r>
            <a:r>
              <a:rPr lang="de-AT" sz="1200" dirty="0" smtClean="0">
                <a:solidFill>
                  <a:schemeClr val="dk1"/>
                </a:solidFill>
                <a:latin typeface="Arial"/>
                <a:ea typeface="Arial"/>
                <a:cs typeface="Arial"/>
                <a:sym typeface="Arial"/>
              </a:rPr>
              <a:t>entdecken</a:t>
            </a:r>
            <a:r>
              <a:rPr lang="de-AT" sz="1200" dirty="0">
                <a:solidFill>
                  <a:schemeClr val="dk1"/>
                </a:solidFill>
                <a:latin typeface="Arial"/>
                <a:ea typeface="Arial"/>
                <a:cs typeface="Arial"/>
                <a:sym typeface="Arial"/>
              </a:rPr>
              <a:t>!</a:t>
            </a:r>
            <a:endParaRPr dirty="0"/>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84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Neues Material, um </a:t>
            </a:r>
            <a:r>
              <a:rPr lang="de-AT" sz="1200" i="1" dirty="0" smtClean="0">
                <a:solidFill>
                  <a:schemeClr val="dk1"/>
                </a:solidFill>
                <a:latin typeface="Arial"/>
                <a:ea typeface="Arial"/>
                <a:cs typeface="Arial"/>
                <a:sym typeface="Arial"/>
              </a:rPr>
              <a:t>die ganze Gemeinde zum </a:t>
            </a:r>
            <a:r>
              <a:rPr lang="de-AT" sz="1200" i="1" dirty="0">
                <a:solidFill>
                  <a:schemeClr val="dk1"/>
                </a:solidFill>
                <a:latin typeface="Arial"/>
                <a:ea typeface="Arial"/>
                <a:cs typeface="Arial"/>
                <a:sym typeface="Arial"/>
              </a:rPr>
              <a:t>Einladen auszustatten und die Kirchen zu schulen, Alpha auf eine gute Art durchzuführen.</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haben neues Material entworfen, um es </a:t>
            </a:r>
            <a:r>
              <a:rPr lang="de-AT" sz="1200" dirty="0" smtClean="0">
                <a:solidFill>
                  <a:schemeClr val="dk1"/>
                </a:solidFill>
                <a:latin typeface="Arial"/>
                <a:ea typeface="Arial"/>
                <a:cs typeface="Arial"/>
                <a:sym typeface="Arial"/>
              </a:rPr>
              <a:t>der ganzen Gemeinde </a:t>
            </a:r>
            <a:r>
              <a:rPr lang="de-AT" sz="1200" dirty="0">
                <a:solidFill>
                  <a:schemeClr val="dk1"/>
                </a:solidFill>
                <a:latin typeface="Arial"/>
                <a:ea typeface="Arial"/>
                <a:cs typeface="Arial"/>
                <a:sym typeface="Arial"/>
              </a:rPr>
              <a:t>leichter zu machen, Menschen einzuladen.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smtClean="0">
                <a:solidFill>
                  <a:schemeClr val="dk1"/>
                </a:solidFill>
                <a:latin typeface="Arial"/>
                <a:ea typeface="Arial"/>
                <a:cs typeface="Arial"/>
                <a:sym typeface="Arial"/>
              </a:rPr>
              <a:t>Zusätzlich </a:t>
            </a:r>
            <a:r>
              <a:rPr lang="de-AT" sz="1200" dirty="0">
                <a:solidFill>
                  <a:schemeClr val="dk1"/>
                </a:solidFill>
                <a:latin typeface="Arial"/>
                <a:ea typeface="Arial"/>
                <a:cs typeface="Arial"/>
                <a:sym typeface="Arial"/>
              </a:rPr>
              <a:t>gibt es neues Material für die Gemeinde, um Leiter und Helfer für einen guten Alpha auszurüsten.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Wenn 10 % der Gemeinde aktiv bei Alpha involviert sind, z.B. beim Kochen, Leiten, Auf- und Abbau, </a:t>
            </a:r>
            <a:r>
              <a:rPr lang="de-AT" sz="1200" dirty="0" smtClean="0">
                <a:solidFill>
                  <a:schemeClr val="dk1"/>
                </a:solidFill>
                <a:latin typeface="Arial"/>
                <a:ea typeface="Arial"/>
                <a:cs typeface="Arial"/>
                <a:sym typeface="Arial"/>
              </a:rPr>
              <a:t>Technik, etc</a:t>
            </a:r>
            <a:r>
              <a:rPr lang="de-AT" sz="1200" dirty="0">
                <a:solidFill>
                  <a:schemeClr val="dk1"/>
                </a:solidFill>
                <a:latin typeface="Arial"/>
                <a:ea typeface="Arial"/>
                <a:cs typeface="Arial"/>
                <a:sym typeface="Arial"/>
              </a:rPr>
              <a:t>. – können die anderen 90% sich voll und ganz </a:t>
            </a:r>
            <a:r>
              <a:rPr lang="de-AT" sz="1200" dirty="0" smtClean="0">
                <a:solidFill>
                  <a:schemeClr val="dk1"/>
                </a:solidFill>
                <a:latin typeface="Arial"/>
                <a:ea typeface="Arial"/>
                <a:cs typeface="Arial"/>
                <a:sym typeface="Arial"/>
              </a:rPr>
              <a:t>aufs </a:t>
            </a:r>
            <a:r>
              <a:rPr lang="de-AT" sz="1200" dirty="0">
                <a:solidFill>
                  <a:schemeClr val="dk1"/>
                </a:solidFill>
                <a:latin typeface="Arial"/>
                <a:ea typeface="Arial"/>
                <a:cs typeface="Arial"/>
                <a:sym typeface="Arial"/>
              </a:rPr>
              <a:t>Einladen ihrer Freunde, Familie, etc. konzentrieren.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Das wird die Zahl der Gäste erhöhen.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Und genauso wichtig ist es, die Kirchengemeinde zu mobilisieren, in die Mission zur Evangelisation einzusteigen.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ganze Gemeindefamilie hat eine Aufgabe in der Evangelisation und kann Teil von Alpha sein.</a:t>
            </a:r>
            <a:endParaRPr dirty="0"/>
          </a:p>
        </p:txBody>
      </p:sp>
      <p:sp>
        <p:nvSpPr>
          <p:cNvPr id="203" name="Google Shape;2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31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Eine neue Reihe von Videos, die ermutigen und die dir helfen, dein Team zu schulen.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Jedes Video </a:t>
            </a:r>
            <a:r>
              <a:rPr lang="de-AT" sz="1200" dirty="0" smtClean="0">
                <a:solidFill>
                  <a:schemeClr val="dk1"/>
                </a:solidFill>
                <a:latin typeface="Arial"/>
                <a:ea typeface="Arial"/>
                <a:cs typeface="Arial"/>
                <a:sym typeface="Arial"/>
              </a:rPr>
              <a:t>fokussiert </a:t>
            </a:r>
            <a:r>
              <a:rPr lang="de-AT" sz="1200" dirty="0">
                <a:solidFill>
                  <a:schemeClr val="dk1"/>
                </a:solidFill>
                <a:latin typeface="Arial"/>
                <a:ea typeface="Arial"/>
                <a:cs typeface="Arial"/>
                <a:sym typeface="Arial"/>
              </a:rPr>
              <a:t>sich auf ein anderes wichtiges Thema von </a:t>
            </a:r>
            <a:r>
              <a:rPr lang="de-AT" sz="1200" dirty="0" smtClean="0">
                <a:solidFill>
                  <a:schemeClr val="dk1"/>
                </a:solidFill>
                <a:latin typeface="Arial"/>
                <a:ea typeface="Arial"/>
                <a:cs typeface="Arial"/>
                <a:sym typeface="Arial"/>
              </a:rPr>
              <a:t>Alpha, </a:t>
            </a:r>
            <a:r>
              <a:rPr lang="de-AT" sz="1200" dirty="0">
                <a:solidFill>
                  <a:schemeClr val="dk1"/>
                </a:solidFill>
                <a:latin typeface="Arial"/>
                <a:ea typeface="Arial"/>
                <a:cs typeface="Arial"/>
                <a:sym typeface="Arial"/>
              </a:rPr>
              <a:t>wie z.B. auf Gebet, wie man offene Gespräche leitet, die Wichtigkeit der Gastfreundschaft, etc.</a:t>
            </a:r>
            <a:endParaRPr dirty="0"/>
          </a:p>
        </p:txBody>
      </p:sp>
      <p:sp>
        <p:nvSpPr>
          <p:cNvPr id="217" name="Google Shape;2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068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de-AT" sz="1200" i="1" dirty="0">
                <a:solidFill>
                  <a:schemeClr val="dk1"/>
                </a:solidFill>
                <a:latin typeface="Arial"/>
                <a:ea typeface="Arial"/>
                <a:cs typeface="Arial"/>
                <a:sym typeface="Arial"/>
              </a:rPr>
              <a:t>Stelle die neuen Materialien vor, die der ganzen Gemeinde helfen soll, Menschen zu Alpha einzuladen.</a:t>
            </a:r>
            <a:endParaRPr sz="1200" i="1" dirty="0">
              <a:solidFill>
                <a:schemeClr val="dk1"/>
              </a:solidFill>
              <a:latin typeface="Arial"/>
              <a:ea typeface="Arial"/>
              <a:cs typeface="Arial"/>
              <a:sym typeface="Arial"/>
            </a:endParaRPr>
          </a:p>
          <a:p>
            <a:pPr marL="0" lvl="0" indent="0" algn="l" rtl="0">
              <a:lnSpc>
                <a:spcPct val="115000"/>
              </a:lnSpc>
              <a:spcBef>
                <a:spcPts val="1200"/>
              </a:spcBef>
              <a:spcAft>
                <a:spcPts val="0"/>
              </a:spcAft>
              <a:buNone/>
            </a:pPr>
            <a:r>
              <a:rPr lang="de-AT" sz="1200" dirty="0">
                <a:solidFill>
                  <a:schemeClr val="dk1"/>
                </a:solidFill>
                <a:latin typeface="Arial"/>
                <a:ea typeface="Arial"/>
                <a:cs typeface="Arial"/>
                <a:sym typeface="Arial"/>
              </a:rPr>
              <a:t>Für den Gottesdienst:</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Gottesdienste vor dem Start von Alpha sind eine super Möglichkeit, die Gemeinde zu ermutigen, ihre Familie und Freunde einzuladen.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entwickeln ein paar kurze Videos, die man in den Gottesdiensten vor dem Start von Alpha in der Gemeinde zeigen kann.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Was </a:t>
            </a:r>
            <a:r>
              <a:rPr lang="de-AT" sz="1200" dirty="0" smtClean="0">
                <a:solidFill>
                  <a:schemeClr val="dk1"/>
                </a:solidFill>
                <a:latin typeface="Arial"/>
                <a:ea typeface="Arial"/>
                <a:cs typeface="Arial"/>
                <a:sym typeface="Arial"/>
              </a:rPr>
              <a:t>ist verfügbar?</a:t>
            </a:r>
            <a:endParaRPr sz="1200" dirty="0">
              <a:solidFill>
                <a:schemeClr val="dk1"/>
              </a:solidFill>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 „Wen lädst du ein?“-Video, das die Kraft der persönlichen Einladung hervorhebt.</a:t>
            </a:r>
            <a:endParaRPr sz="1200" dirty="0">
              <a:solidFill>
                <a:schemeClr val="dk1"/>
              </a:solidFill>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Eine Präsentation mit Punkten, um mit der Gemeinde über Alpha zu sprechen.</a:t>
            </a:r>
            <a:endParaRPr sz="1200" dirty="0">
              <a:solidFill>
                <a:schemeClr val="dk1"/>
              </a:solidFill>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Eine Reihe von Videos, mit kurzen Storys von </a:t>
            </a:r>
            <a:r>
              <a:rPr lang="de-AT" sz="1200" dirty="0" smtClean="0">
                <a:solidFill>
                  <a:schemeClr val="dk1"/>
                </a:solidFill>
                <a:latin typeface="Arial"/>
                <a:ea typeface="Arial"/>
                <a:cs typeface="Arial"/>
                <a:sym typeface="Arial"/>
              </a:rPr>
              <a:t>Alpha-Gästen </a:t>
            </a:r>
            <a:r>
              <a:rPr lang="de-AT" sz="1200" dirty="0">
                <a:solidFill>
                  <a:schemeClr val="dk1"/>
                </a:solidFill>
                <a:latin typeface="Arial"/>
                <a:ea typeface="Arial"/>
                <a:cs typeface="Arial"/>
                <a:sym typeface="Arial"/>
              </a:rPr>
              <a:t>und denen, die sie zu Alpha eingeladen haben.</a:t>
            </a:r>
            <a:endParaRPr sz="1200" dirty="0">
              <a:solidFill>
                <a:schemeClr val="dk1"/>
              </a:solidFill>
              <a:latin typeface="Arial"/>
              <a:ea typeface="Arial"/>
              <a:cs typeface="Arial"/>
              <a:sym typeface="Arial"/>
            </a:endParaRPr>
          </a:p>
          <a:p>
            <a:pPr marL="0" lvl="0" indent="0" algn="l" rtl="0">
              <a:lnSpc>
                <a:spcPct val="115000"/>
              </a:lnSpc>
              <a:spcBef>
                <a:spcPts val="1200"/>
              </a:spcBef>
              <a:spcAft>
                <a:spcPts val="0"/>
              </a:spcAft>
              <a:buNone/>
            </a:pPr>
            <a:r>
              <a:rPr lang="de-AT" sz="1200" dirty="0">
                <a:solidFill>
                  <a:schemeClr val="dk1"/>
                </a:solidFill>
                <a:latin typeface="Arial"/>
                <a:ea typeface="Arial"/>
                <a:cs typeface="Arial"/>
                <a:sym typeface="Arial"/>
              </a:rPr>
              <a:t>Für die Kleingruppe:</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Eine kurze Video-Serie </a:t>
            </a:r>
            <a:r>
              <a:rPr lang="de-AT" sz="1200" dirty="0" smtClean="0">
                <a:solidFill>
                  <a:schemeClr val="dk1"/>
                </a:solidFill>
                <a:latin typeface="Arial"/>
                <a:ea typeface="Arial"/>
                <a:cs typeface="Arial"/>
                <a:sym typeface="Arial"/>
              </a:rPr>
              <a:t>für </a:t>
            </a:r>
            <a:r>
              <a:rPr lang="de-AT" sz="1200" dirty="0">
                <a:solidFill>
                  <a:schemeClr val="dk1"/>
                </a:solidFill>
                <a:latin typeface="Arial"/>
                <a:ea typeface="Arial"/>
                <a:cs typeface="Arial"/>
                <a:sym typeface="Arial"/>
              </a:rPr>
              <a:t>Gruppen der Gemeinde, die hilft, sich mit Evangelisation, Alpha und einer </a:t>
            </a:r>
            <a:r>
              <a:rPr lang="de-AT" sz="1200" dirty="0" smtClean="0">
                <a:solidFill>
                  <a:schemeClr val="dk1"/>
                </a:solidFill>
                <a:latin typeface="Arial"/>
                <a:ea typeface="Arial"/>
                <a:cs typeface="Arial"/>
                <a:sym typeface="Arial"/>
              </a:rPr>
              <a:t>einladenden Kultur </a:t>
            </a:r>
            <a:r>
              <a:rPr lang="de-AT" sz="1200" dirty="0">
                <a:solidFill>
                  <a:schemeClr val="dk1"/>
                </a:solidFill>
                <a:latin typeface="Arial"/>
                <a:ea typeface="Arial"/>
                <a:cs typeface="Arial"/>
                <a:sym typeface="Arial"/>
              </a:rPr>
              <a:t>in der Gemeinde </a:t>
            </a:r>
            <a:r>
              <a:rPr lang="de-AT" sz="1200" dirty="0" smtClean="0">
                <a:solidFill>
                  <a:schemeClr val="dk1"/>
                </a:solidFill>
                <a:latin typeface="Arial"/>
                <a:ea typeface="Arial"/>
                <a:cs typeface="Arial"/>
                <a:sym typeface="Arial"/>
              </a:rPr>
              <a:t>auseinanderzusetzen</a:t>
            </a:r>
            <a:r>
              <a:rPr lang="de-AT" sz="1200" dirty="0">
                <a:solidFill>
                  <a:schemeClr val="dk1"/>
                </a:solidFill>
                <a:latin typeface="Arial"/>
                <a:ea typeface="Arial"/>
                <a:cs typeface="Arial"/>
                <a:sym typeface="Arial"/>
              </a:rPr>
              <a:t>.</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Was beinhaltet die Serie?</a:t>
            </a:r>
            <a:endParaRPr sz="1200" dirty="0">
              <a:solidFill>
                <a:schemeClr val="dk1"/>
              </a:solidFill>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Drei kurze Videos, die in </a:t>
            </a:r>
            <a:r>
              <a:rPr lang="de-AT" sz="1200" dirty="0" smtClean="0">
                <a:solidFill>
                  <a:schemeClr val="dk1"/>
                </a:solidFill>
                <a:latin typeface="Arial"/>
                <a:ea typeface="Arial"/>
                <a:cs typeface="Arial"/>
                <a:sym typeface="Arial"/>
              </a:rPr>
              <a:t>Hauskreisen/Kleingruppen/… </a:t>
            </a:r>
            <a:r>
              <a:rPr lang="de-AT" sz="1200" dirty="0">
                <a:solidFill>
                  <a:schemeClr val="dk1"/>
                </a:solidFill>
                <a:latin typeface="Arial"/>
                <a:ea typeface="Arial"/>
                <a:cs typeface="Arial"/>
                <a:sym typeface="Arial"/>
              </a:rPr>
              <a:t>gezeigt werden können.</a:t>
            </a:r>
            <a:endParaRPr sz="1200" dirty="0">
              <a:solidFill>
                <a:schemeClr val="dk1"/>
              </a:solidFill>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Ein dreiwöchiger Plan für Hauskreise, um sich mit dem Thema Evangelisation und Alpha auseinanderzusetzen und in der Gemeinde eine Willkommenskultur zu entwickeln.</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de-AT" sz="1200" dirty="0">
                <a:solidFill>
                  <a:schemeClr val="dk1"/>
                </a:solidFill>
                <a:latin typeface="Arial"/>
                <a:ea typeface="Arial"/>
                <a:cs typeface="Arial"/>
                <a:sym typeface="Arial"/>
              </a:rPr>
              <a:t>Werbematerial:</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Verschiedene Druck- und Onlineressourcen </a:t>
            </a:r>
            <a:r>
              <a:rPr lang="de-AT" sz="1200" dirty="0" smtClean="0">
                <a:solidFill>
                  <a:schemeClr val="dk1"/>
                </a:solidFill>
                <a:latin typeface="Arial"/>
                <a:ea typeface="Arial"/>
                <a:cs typeface="Arial"/>
                <a:sym typeface="Arial"/>
              </a:rPr>
              <a:t>stehen </a:t>
            </a:r>
            <a:r>
              <a:rPr lang="de-AT" sz="1200" dirty="0">
                <a:solidFill>
                  <a:schemeClr val="dk1"/>
                </a:solidFill>
                <a:latin typeface="Arial"/>
                <a:ea typeface="Arial"/>
                <a:cs typeface="Arial"/>
                <a:sym typeface="Arial"/>
              </a:rPr>
              <a:t>für die Einladung zu deinem Alpha zur </a:t>
            </a:r>
            <a:r>
              <a:rPr lang="de-AT" sz="1200" dirty="0" smtClean="0">
                <a:solidFill>
                  <a:schemeClr val="dk1"/>
                </a:solidFill>
                <a:latin typeface="Arial"/>
                <a:ea typeface="Arial"/>
                <a:cs typeface="Arial"/>
                <a:sym typeface="Arial"/>
              </a:rPr>
              <a:t>Verfügung.</a:t>
            </a:r>
            <a:endParaRPr sz="1200" dirty="0">
              <a:solidFill>
                <a:schemeClr val="dk1"/>
              </a:solidFill>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Font typeface="Arial"/>
              <a:buChar char="○"/>
            </a:pPr>
            <a:r>
              <a:rPr lang="de-AT" sz="1200" dirty="0" smtClean="0">
                <a:solidFill>
                  <a:schemeClr val="dk1"/>
                </a:solidFill>
                <a:latin typeface="Arial"/>
                <a:ea typeface="Arial"/>
                <a:cs typeface="Arial"/>
                <a:sym typeface="Arial"/>
              </a:rPr>
              <a:t>Digitales </a:t>
            </a:r>
            <a:r>
              <a:rPr lang="de-AT" sz="1200" dirty="0">
                <a:solidFill>
                  <a:schemeClr val="dk1"/>
                </a:solidFill>
                <a:latin typeface="Arial"/>
                <a:ea typeface="Arial"/>
                <a:cs typeface="Arial"/>
                <a:sym typeface="Arial"/>
              </a:rPr>
              <a:t>Einladungs-Material (für Website, Instagram, Facebook), um deinen Alpha online zu bewerben und </a:t>
            </a:r>
            <a:r>
              <a:rPr lang="de-AT" sz="1200" dirty="0" smtClean="0">
                <a:solidFill>
                  <a:schemeClr val="dk1"/>
                </a:solidFill>
                <a:latin typeface="Arial"/>
                <a:ea typeface="Arial"/>
                <a:cs typeface="Arial"/>
                <a:sym typeface="Arial"/>
              </a:rPr>
              <a:t>die Gemeinde </a:t>
            </a:r>
            <a:r>
              <a:rPr lang="de-AT" sz="1200" dirty="0">
                <a:solidFill>
                  <a:schemeClr val="dk1"/>
                </a:solidFill>
                <a:latin typeface="Arial"/>
                <a:ea typeface="Arial"/>
                <a:cs typeface="Arial"/>
                <a:sym typeface="Arial"/>
              </a:rPr>
              <a:t>zum Einladen zu ermutigen</a:t>
            </a:r>
            <a:endParaRPr sz="1200" dirty="0">
              <a:solidFill>
                <a:schemeClr val="dk1"/>
              </a:solidFill>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Font typeface="Arial"/>
              <a:buChar char="○"/>
            </a:pPr>
            <a:r>
              <a:rPr lang="de-AT" sz="1200" dirty="0">
                <a:solidFill>
                  <a:schemeClr val="dk1"/>
                </a:solidFill>
                <a:latin typeface="Arial"/>
                <a:ea typeface="Arial"/>
                <a:cs typeface="Arial"/>
                <a:sym typeface="Arial"/>
              </a:rPr>
              <a:t>Kurze Videos, die über soziale Netzwerke geteilt werden können</a:t>
            </a:r>
            <a:endParaRPr sz="1200" dirty="0">
              <a:solidFill>
                <a:schemeClr val="dk1"/>
              </a:solidFill>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Font typeface="Arial"/>
              <a:buChar char="○"/>
            </a:pPr>
            <a:r>
              <a:rPr lang="de-AT" sz="1200" dirty="0">
                <a:solidFill>
                  <a:schemeClr val="dk1"/>
                </a:solidFill>
                <a:latin typeface="Arial"/>
                <a:ea typeface="Arial"/>
                <a:cs typeface="Arial"/>
                <a:sym typeface="Arial"/>
              </a:rPr>
              <a:t>Diverses Print-Werbematerial</a:t>
            </a:r>
            <a:endParaRPr sz="1200" dirty="0">
              <a:solidFill>
                <a:schemeClr val="dk1"/>
              </a:solidFill>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Font typeface="Arial"/>
              <a:buChar char="○"/>
            </a:pPr>
            <a:r>
              <a:rPr lang="de-AT" sz="1200" dirty="0">
                <a:solidFill>
                  <a:schemeClr val="dk1"/>
                </a:solidFill>
                <a:latin typeface="Arial"/>
                <a:ea typeface="Arial"/>
                <a:cs typeface="Arial"/>
                <a:sym typeface="Arial"/>
              </a:rPr>
              <a:t>Werbeposter und Roll-</a:t>
            </a:r>
            <a:r>
              <a:rPr lang="de-AT" sz="1200" dirty="0" err="1">
                <a:solidFill>
                  <a:schemeClr val="dk1"/>
                </a:solidFill>
                <a:latin typeface="Arial"/>
                <a:ea typeface="Arial"/>
                <a:cs typeface="Arial"/>
                <a:sym typeface="Arial"/>
              </a:rPr>
              <a:t>Ups</a:t>
            </a:r>
            <a:endParaRPr sz="1200" dirty="0">
              <a:solidFill>
                <a:schemeClr val="dk1"/>
              </a:solidFill>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Font typeface="Arial"/>
              <a:buChar char="○"/>
            </a:pPr>
            <a:r>
              <a:rPr lang="de-AT" sz="1200" dirty="0">
                <a:solidFill>
                  <a:schemeClr val="dk1"/>
                </a:solidFill>
                <a:latin typeface="Arial"/>
                <a:ea typeface="Arial"/>
                <a:cs typeface="Arial"/>
                <a:sym typeface="Arial"/>
              </a:rPr>
              <a:t>Außenbanner für dein Kirchengebäude</a:t>
            </a:r>
            <a:endParaRPr sz="1200" dirty="0">
              <a:solidFill>
                <a:schemeClr val="dk1"/>
              </a:solidFill>
              <a:latin typeface="Arial"/>
              <a:ea typeface="Arial"/>
              <a:cs typeface="Arial"/>
              <a:sym typeface="Arial"/>
            </a:endParaRPr>
          </a:p>
        </p:txBody>
      </p:sp>
      <p:sp>
        <p:nvSpPr>
          <p:cNvPr id="225" name="Google Shape;2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688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Während das Alpha-Team </a:t>
            </a:r>
            <a:r>
              <a:rPr lang="de-AT" sz="1200" dirty="0" smtClean="0">
                <a:solidFill>
                  <a:schemeClr val="dk1"/>
                </a:solidFill>
                <a:latin typeface="Arial"/>
                <a:ea typeface="Arial"/>
                <a:cs typeface="Arial"/>
                <a:sym typeface="Arial"/>
              </a:rPr>
              <a:t>sich </a:t>
            </a:r>
            <a:r>
              <a:rPr lang="de-AT" sz="1200" dirty="0">
                <a:solidFill>
                  <a:schemeClr val="dk1"/>
                </a:solidFill>
                <a:latin typeface="Arial"/>
                <a:ea typeface="Arial"/>
                <a:cs typeface="Arial"/>
                <a:sym typeface="Arial"/>
              </a:rPr>
              <a:t>vorbereitet, ist es hilfreich, Alpha schon in die Infos und Ansagen aufzunehmen und die Gemeinde zu ermutigen, darüber nachzudenken und zu beten, wen sie einladen können.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Was wäre, wenn die vier Sonntage vor dem </a:t>
            </a:r>
            <a:r>
              <a:rPr lang="de-AT" sz="1200" dirty="0" smtClean="0">
                <a:solidFill>
                  <a:schemeClr val="dk1"/>
                </a:solidFill>
                <a:latin typeface="Arial"/>
                <a:ea typeface="Arial"/>
                <a:cs typeface="Arial"/>
                <a:sym typeface="Arial"/>
              </a:rPr>
              <a:t>Alpha-Start </a:t>
            </a:r>
            <a:r>
              <a:rPr lang="de-AT" sz="1200" dirty="0">
                <a:solidFill>
                  <a:schemeClr val="dk1"/>
                </a:solidFill>
                <a:latin typeface="Arial"/>
                <a:ea typeface="Arial"/>
                <a:cs typeface="Arial"/>
                <a:sym typeface="Arial"/>
              </a:rPr>
              <a:t>durch </a:t>
            </a:r>
            <a:r>
              <a:rPr lang="de-AT" sz="1200" dirty="0" smtClean="0">
                <a:solidFill>
                  <a:schemeClr val="dk1"/>
                </a:solidFill>
                <a:latin typeface="Arial"/>
                <a:ea typeface="Arial"/>
                <a:cs typeface="Arial"/>
                <a:sym typeface="Arial"/>
              </a:rPr>
              <a:t>eine einladende Kultur </a:t>
            </a:r>
            <a:r>
              <a:rPr lang="de-AT" sz="1200" dirty="0">
                <a:solidFill>
                  <a:schemeClr val="dk1"/>
                </a:solidFill>
                <a:latin typeface="Arial"/>
                <a:ea typeface="Arial"/>
                <a:cs typeface="Arial"/>
                <a:sym typeface="Arial"/>
              </a:rPr>
              <a:t>geprägt wären?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Du kannst das neue Einlade-Video </a:t>
            </a:r>
            <a:r>
              <a:rPr lang="de-AT" sz="1200" dirty="0" smtClean="0">
                <a:solidFill>
                  <a:schemeClr val="dk1"/>
                </a:solidFill>
                <a:latin typeface="Arial"/>
                <a:ea typeface="Arial"/>
                <a:cs typeface="Arial"/>
                <a:sym typeface="Arial"/>
              </a:rPr>
              <a:t>verwenden, </a:t>
            </a:r>
            <a:r>
              <a:rPr lang="de-AT" sz="1200" dirty="0">
                <a:solidFill>
                  <a:schemeClr val="dk1"/>
                </a:solidFill>
                <a:latin typeface="Arial"/>
                <a:ea typeface="Arial"/>
                <a:cs typeface="Arial"/>
                <a:sym typeface="Arial"/>
              </a:rPr>
              <a:t>um deine Gemeinde für Alpha zu motivieren.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Oder sogar die Themen der Predigten an das Thema Evangelisation anpassen – Alpha funktioniert am besten, wenn die ganze Gemeinde involviert ist.</a:t>
            </a:r>
            <a:endParaRPr dirty="0"/>
          </a:p>
        </p:txBody>
      </p:sp>
      <p:sp>
        <p:nvSpPr>
          <p:cNvPr id="233" name="Google Shape;23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617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Unsere neue dreiteilige Video-Serie für Kleingruppen hilft, Menschen vor Alpha für das Einladen zu motivieren und </a:t>
            </a:r>
            <a:r>
              <a:rPr lang="de-AT" sz="1200" dirty="0" smtClean="0">
                <a:solidFill>
                  <a:schemeClr val="dk1"/>
                </a:solidFill>
                <a:latin typeface="Arial"/>
                <a:ea typeface="Arial"/>
                <a:cs typeface="Arial"/>
                <a:sym typeface="Arial"/>
              </a:rPr>
              <a:t>zum Gebet </a:t>
            </a:r>
            <a:r>
              <a:rPr lang="de-AT" sz="1200" dirty="0">
                <a:solidFill>
                  <a:schemeClr val="dk1"/>
                </a:solidFill>
                <a:latin typeface="Arial"/>
                <a:ea typeface="Arial"/>
                <a:cs typeface="Arial"/>
                <a:sym typeface="Arial"/>
              </a:rPr>
              <a:t>zu ermutigen.</a:t>
            </a:r>
            <a:endParaRPr dirty="0"/>
          </a:p>
        </p:txBody>
      </p:sp>
      <p:sp>
        <p:nvSpPr>
          <p:cNvPr id="258" name="Google Shape;2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4727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dirty="0">
                <a:solidFill>
                  <a:schemeClr val="dk1"/>
                </a:solidFill>
                <a:latin typeface="Arial"/>
                <a:ea typeface="Arial"/>
                <a:cs typeface="Arial"/>
                <a:sym typeface="Arial"/>
              </a:rPr>
              <a:t>Es gibt verschiedene Möglichkeiten mitzumachen: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de-AT" sz="1200" dirty="0">
                <a:solidFill>
                  <a:schemeClr val="dk1"/>
                </a:solidFill>
                <a:latin typeface="Arial"/>
                <a:ea typeface="Arial"/>
                <a:cs typeface="Arial"/>
                <a:sym typeface="Arial"/>
              </a:rPr>
              <a:t>Plane &amp; Starte: Alpha ist gratis! Beginne zu planen und dir ein Team zu suchen. Wenn du irgendwelche Fragen hast, melde dich bei uns. Wir freuen uns, dir zu helfen!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de-AT" sz="1200" dirty="0">
                <a:solidFill>
                  <a:schemeClr val="dk1"/>
                </a:solidFill>
                <a:latin typeface="Arial"/>
                <a:ea typeface="Arial"/>
                <a:cs typeface="Arial"/>
                <a:sym typeface="Arial"/>
              </a:rPr>
              <a:t>Einladen: Beginne eine Willkommenskultur aufzubauen und zu prägen. Es liegt nicht nur am </a:t>
            </a:r>
            <a:r>
              <a:rPr lang="de-AT" sz="1200" dirty="0" smtClean="0">
                <a:solidFill>
                  <a:schemeClr val="dk1"/>
                </a:solidFill>
                <a:latin typeface="Arial"/>
                <a:ea typeface="Arial"/>
                <a:cs typeface="Arial"/>
                <a:sym typeface="Arial"/>
              </a:rPr>
              <a:t>Alpha-Team</a:t>
            </a:r>
            <a:r>
              <a:rPr lang="de-AT" sz="1200" dirty="0">
                <a:solidFill>
                  <a:schemeClr val="dk1"/>
                </a:solidFill>
                <a:latin typeface="Arial"/>
                <a:ea typeface="Arial"/>
                <a:cs typeface="Arial"/>
                <a:sym typeface="Arial"/>
              </a:rPr>
              <a:t>, sondern die ganze Gemeinde kann involviert werden und mithelfen, Familie und Freunde einzuladen.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de-AT" sz="1200" dirty="0">
                <a:solidFill>
                  <a:schemeClr val="dk1"/>
                </a:solidFill>
                <a:latin typeface="Arial"/>
                <a:ea typeface="Arial"/>
                <a:cs typeface="Arial"/>
                <a:sym typeface="Arial"/>
              </a:rPr>
              <a:t>Trainieren: Bereite dein Team und deine Gemeinde von Anfang an gut auf Alpha vor. Wir stellen </a:t>
            </a:r>
            <a:r>
              <a:rPr lang="de-AT" sz="1200" dirty="0" smtClean="0">
                <a:solidFill>
                  <a:schemeClr val="dk1"/>
                </a:solidFill>
                <a:latin typeface="Arial"/>
                <a:ea typeface="Arial"/>
                <a:cs typeface="Arial"/>
                <a:sym typeface="Arial"/>
              </a:rPr>
              <a:t>Schulungsmaterial </a:t>
            </a:r>
            <a:r>
              <a:rPr lang="de-AT" sz="1200" dirty="0">
                <a:solidFill>
                  <a:schemeClr val="dk1"/>
                </a:solidFill>
                <a:latin typeface="Arial"/>
                <a:ea typeface="Arial"/>
                <a:cs typeface="Arial"/>
                <a:sym typeface="Arial"/>
              </a:rPr>
              <a:t>für die ganze Gemeinde zur Verfügung und ihr habt Zugang zu praktischen Tipps, den Videos, Inputs, gratis Downloads über die </a:t>
            </a:r>
            <a:r>
              <a:rPr lang="de-AT" sz="1200" dirty="0" err="1">
                <a:solidFill>
                  <a:schemeClr val="dk1"/>
                </a:solidFill>
                <a:latin typeface="Arial"/>
                <a:ea typeface="Arial"/>
                <a:cs typeface="Arial"/>
                <a:sym typeface="Arial"/>
              </a:rPr>
              <a:t>MyAlpha</a:t>
            </a:r>
            <a:r>
              <a:rPr lang="de-AT" sz="1200" dirty="0">
                <a:solidFill>
                  <a:schemeClr val="dk1"/>
                </a:solidFill>
                <a:latin typeface="Arial"/>
                <a:ea typeface="Arial"/>
                <a:cs typeface="Arial"/>
                <a:sym typeface="Arial"/>
              </a:rPr>
              <a:t>-Plattform.</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de-AT" sz="1200" dirty="0">
                <a:solidFill>
                  <a:schemeClr val="dk1"/>
                </a:solidFill>
                <a:latin typeface="Arial"/>
                <a:ea typeface="Arial"/>
                <a:cs typeface="Arial"/>
                <a:sym typeface="Arial"/>
              </a:rPr>
              <a:t>Beten: Es ist nie zu früh, um mit Gebet zu starten. Bete für die Menschen, die du einladen möchtest und für die zukünftigen Gäste.</a:t>
            </a:r>
            <a:endParaRPr sz="12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de-AT" sz="1200" dirty="0">
                <a:solidFill>
                  <a:schemeClr val="dk1"/>
                </a:solidFill>
                <a:latin typeface="Arial"/>
                <a:ea typeface="Arial"/>
                <a:cs typeface="Arial"/>
                <a:sym typeface="Arial"/>
              </a:rPr>
              <a:t>Noch Fragen?</a:t>
            </a:r>
            <a:endParaRPr sz="1200" dirty="0">
              <a:solidFill>
                <a:schemeClr val="dk1"/>
              </a:solidFill>
              <a:latin typeface="Arial"/>
              <a:ea typeface="Arial"/>
              <a:cs typeface="Arial"/>
              <a:sym typeface="Arial"/>
            </a:endParaRPr>
          </a:p>
          <a:p>
            <a:pPr marL="0" lvl="0" indent="0" algn="l" rtl="0">
              <a:lnSpc>
                <a:spcPct val="115000"/>
              </a:lnSpc>
              <a:spcBef>
                <a:spcPts val="1200"/>
              </a:spcBef>
              <a:spcAft>
                <a:spcPts val="0"/>
              </a:spcAft>
              <a:buNone/>
            </a:pPr>
            <a:r>
              <a:rPr lang="de-AT" sz="1200" dirty="0">
                <a:solidFill>
                  <a:schemeClr val="dk1"/>
                </a:solidFill>
                <a:latin typeface="Arial"/>
                <a:ea typeface="Arial"/>
                <a:cs typeface="Arial"/>
                <a:sym typeface="Arial"/>
              </a:rPr>
              <a:t>Lass uns gerne wissen, wenn du irgendwelche Fragen hast. Wir sind </a:t>
            </a:r>
            <a:r>
              <a:rPr lang="de-AT" sz="1200" dirty="0" smtClean="0">
                <a:solidFill>
                  <a:schemeClr val="dk1"/>
                </a:solidFill>
                <a:latin typeface="Arial"/>
                <a:ea typeface="Arial"/>
                <a:cs typeface="Arial"/>
                <a:sym typeface="Arial"/>
              </a:rPr>
              <a:t>da, </a:t>
            </a:r>
            <a:r>
              <a:rPr lang="de-AT" sz="1200" dirty="0">
                <a:solidFill>
                  <a:schemeClr val="dk1"/>
                </a:solidFill>
                <a:latin typeface="Arial"/>
                <a:ea typeface="Arial"/>
                <a:cs typeface="Arial"/>
                <a:sym typeface="Arial"/>
              </a:rPr>
              <a:t>um zu helfen und dich in deinem Auftrag zu unterstützen, Leben durch das Evangelium zu verändern.</a:t>
            </a:r>
            <a:endParaRPr dirty="0"/>
          </a:p>
        </p:txBody>
      </p:sp>
      <p:sp>
        <p:nvSpPr>
          <p:cNvPr id="290" name="Google Shape;29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660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Gespräch über die Herausforderungen der Evangelisation.</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Ich weiß, dass es schwierig sein kann, seine Gemeinde für Evangelisation zu begeistern.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Zeit für Gespräche mit den Gästen/Zuhörern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Mich würde interessieren, welchen Herausforderungen du begegnest, wenn du deine Gemeinde für Evangelisation begeistern willst?</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i="1" dirty="0">
                <a:solidFill>
                  <a:schemeClr val="dk1"/>
                </a:solidFill>
                <a:latin typeface="Arial"/>
                <a:ea typeface="Arial"/>
                <a:cs typeface="Arial"/>
                <a:sym typeface="Arial"/>
              </a:rPr>
              <a:t>eine weitere Frage vorbereiten, um das Gespräch in Gang zu bringen</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Spürst du in deiner Gemeinde Begeisterung, wenn es um das Teilen unseres Glaubens geht? Wie viel % deiner Gemeinde denkst du, wären bereit, andere Menschen in die Kirche oder zu Alpha einzuladen?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wissen, dass es für Menschen oft herausfordernd ist, ein Gespräch über Leben, Glaube und Gott zu starten. Bei Alpha möchten wir diesen Prozess erleichtern.</a:t>
            </a:r>
            <a:endParaRPr dirty="0"/>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965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a:solidFill>
                  <a:schemeClr val="dk1"/>
                </a:solidFill>
                <a:latin typeface="Arial"/>
                <a:ea typeface="Arial"/>
                <a:cs typeface="Arial"/>
                <a:sym typeface="Arial"/>
              </a:rPr>
              <a:t>Zeige die Gründe für einen neuen Ansatz zur Evangelisation auf und welchen Beitrag Alpha dazu leisten kann.</a:t>
            </a:r>
            <a:endParaRPr sz="1200" i="1">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Es gibt eine wachsende Diskrepanz zwischen der Kirche und der Welt. Besonders spürbar ist dies bei jungen Menschen.</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Dies erfordert eine engagierte und relevante Antwort der weltweiten Kirche.</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Wir wissen, dass es nicht immer einfach ist, Christen zu motivieren und zu inspirieren, ihren Glauben mit anderen zu teilen.</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Wir wollen mit Alpha helfen, einen Raum zu bieten, zu dem Menschen begeistert und motiviert ihre Freunde einladen können, um Gespräche über Jesus zu starten.</a:t>
            </a: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36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Zeige die Herausforderungen zum Thema Evangelisation für die heutige Kirche auf.</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wissen, dass die Kirche vor echten Herausforderungen steht, um die moderne Welt mit dem Evangelium zu erreichen.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Es gab einen signifikanten Wandel bezüglich der Einstellung von Christen zu  Evangelisation.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In 1993 haben noch 89% der Christen zugestimmt, dass es in der Verantwortung eines Christen liegt, seinen Glauben weiterzugeben.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Heute stimmen dieser Aussagen nur noch 64% der Christen zu.</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Das ist ein 25%er Verlust bei den Christen.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Außerdem sind heute 29% der Christen überzeugt, dass es die Aufgabe der Kirche ist, Menschen zu bekehren. Im Jahr 1993 waren es 10%.</a:t>
            </a:r>
            <a:endParaRPr sz="1200" dirty="0">
              <a:solidFill>
                <a:schemeClr val="dk1"/>
              </a:solidFill>
              <a:latin typeface="Arial"/>
              <a:ea typeface="Arial"/>
              <a:cs typeface="Arial"/>
              <a:sym typeface="Arial"/>
            </a:endParaRPr>
          </a:p>
          <a:p>
            <a:pPr marL="0" lvl="0" indent="0" algn="l" rtl="0">
              <a:lnSpc>
                <a:spcPct val="115000"/>
              </a:lnSpc>
              <a:spcBef>
                <a:spcPts val="1200"/>
              </a:spcBef>
              <a:spcAft>
                <a:spcPts val="1200"/>
              </a:spcAft>
              <a:buNone/>
            </a:pPr>
            <a:r>
              <a:rPr lang="de-AT" sz="1200" dirty="0" smtClean="0">
                <a:solidFill>
                  <a:srgbClr val="7F7F7F"/>
                </a:solidFill>
                <a:latin typeface="Arial"/>
                <a:ea typeface="Arial"/>
                <a:cs typeface="Arial"/>
                <a:sym typeface="Arial"/>
              </a:rPr>
              <a:t>Quelle: </a:t>
            </a:r>
            <a:r>
              <a:rPr lang="de-AT" sz="1200" dirty="0">
                <a:solidFill>
                  <a:srgbClr val="7F7F7F"/>
                </a:solidFill>
                <a:latin typeface="Arial"/>
                <a:ea typeface="Arial"/>
                <a:cs typeface="Arial"/>
                <a:sym typeface="Arial"/>
              </a:rPr>
              <a:t>‘Spiritual </a:t>
            </a:r>
            <a:r>
              <a:rPr lang="de-AT" sz="1200" dirty="0" err="1">
                <a:solidFill>
                  <a:srgbClr val="7F7F7F"/>
                </a:solidFill>
                <a:latin typeface="Arial"/>
                <a:ea typeface="Arial"/>
                <a:cs typeface="Arial"/>
                <a:sym typeface="Arial"/>
              </a:rPr>
              <a:t>Conversations</a:t>
            </a:r>
            <a:r>
              <a:rPr lang="de-AT" sz="1200" dirty="0">
                <a:solidFill>
                  <a:srgbClr val="7F7F7F"/>
                </a:solidFill>
                <a:latin typeface="Arial"/>
                <a:ea typeface="Arial"/>
                <a:cs typeface="Arial"/>
                <a:sym typeface="Arial"/>
              </a:rPr>
              <a:t> in </a:t>
            </a:r>
            <a:r>
              <a:rPr lang="de-AT" sz="1200" dirty="0" err="1">
                <a:solidFill>
                  <a:srgbClr val="7F7F7F"/>
                </a:solidFill>
                <a:latin typeface="Arial"/>
                <a:ea typeface="Arial"/>
                <a:cs typeface="Arial"/>
                <a:sym typeface="Arial"/>
              </a:rPr>
              <a:t>the</a:t>
            </a:r>
            <a:r>
              <a:rPr lang="de-AT" sz="1200" dirty="0">
                <a:solidFill>
                  <a:srgbClr val="7F7F7F"/>
                </a:solidFill>
                <a:latin typeface="Arial"/>
                <a:ea typeface="Arial"/>
                <a:cs typeface="Arial"/>
                <a:sym typeface="Arial"/>
              </a:rPr>
              <a:t> Digital Age’, </a:t>
            </a:r>
            <a:r>
              <a:rPr lang="de-AT" sz="1200" dirty="0" err="1">
                <a:solidFill>
                  <a:srgbClr val="7F7F7F"/>
                </a:solidFill>
                <a:latin typeface="Arial"/>
                <a:ea typeface="Arial"/>
                <a:cs typeface="Arial"/>
                <a:sym typeface="Arial"/>
              </a:rPr>
              <a:t>Barna</a:t>
            </a:r>
            <a:r>
              <a:rPr lang="de-AT" sz="1200" dirty="0">
                <a:solidFill>
                  <a:srgbClr val="7F7F7F"/>
                </a:solidFill>
                <a:latin typeface="Arial"/>
                <a:ea typeface="Arial"/>
                <a:cs typeface="Arial"/>
                <a:sym typeface="Arial"/>
              </a:rPr>
              <a:t> </a:t>
            </a:r>
            <a:r>
              <a:rPr lang="de-AT" sz="1200" dirty="0" err="1">
                <a:solidFill>
                  <a:srgbClr val="7F7F7F"/>
                </a:solidFill>
                <a:latin typeface="Arial"/>
                <a:ea typeface="Arial"/>
                <a:cs typeface="Arial"/>
                <a:sym typeface="Arial"/>
              </a:rPr>
              <a:t>with</a:t>
            </a:r>
            <a:r>
              <a:rPr lang="de-AT" sz="1200" dirty="0">
                <a:solidFill>
                  <a:srgbClr val="7F7F7F"/>
                </a:solidFill>
                <a:latin typeface="Arial"/>
                <a:ea typeface="Arial"/>
                <a:cs typeface="Arial"/>
                <a:sym typeface="Arial"/>
              </a:rPr>
              <a:t> </a:t>
            </a:r>
            <a:r>
              <a:rPr lang="de-AT" sz="1200" dirty="0" err="1">
                <a:solidFill>
                  <a:srgbClr val="7F7F7F"/>
                </a:solidFill>
                <a:latin typeface="Arial"/>
                <a:ea typeface="Arial"/>
                <a:cs typeface="Arial"/>
                <a:sym typeface="Arial"/>
              </a:rPr>
              <a:t>Lutheran</a:t>
            </a:r>
            <a:r>
              <a:rPr lang="de-AT" sz="1200" dirty="0">
                <a:solidFill>
                  <a:srgbClr val="7F7F7F"/>
                </a:solidFill>
                <a:latin typeface="Arial"/>
                <a:ea typeface="Arial"/>
                <a:cs typeface="Arial"/>
                <a:sym typeface="Arial"/>
              </a:rPr>
              <a:t> Hour </a:t>
            </a:r>
            <a:r>
              <a:rPr lang="de-AT" sz="1200" dirty="0" err="1">
                <a:solidFill>
                  <a:srgbClr val="7F7F7F"/>
                </a:solidFill>
                <a:latin typeface="Arial"/>
                <a:ea typeface="Arial"/>
                <a:cs typeface="Arial"/>
                <a:sym typeface="Arial"/>
              </a:rPr>
              <a:t>Ministries</a:t>
            </a:r>
            <a:r>
              <a:rPr lang="de-AT" sz="1200" dirty="0">
                <a:solidFill>
                  <a:srgbClr val="7F7F7F"/>
                </a:solidFill>
                <a:latin typeface="Arial"/>
                <a:ea typeface="Arial"/>
                <a:cs typeface="Arial"/>
                <a:sym typeface="Arial"/>
              </a:rPr>
              <a:t>, </a:t>
            </a:r>
            <a:r>
              <a:rPr lang="de-AT" sz="1200" dirty="0" smtClean="0">
                <a:solidFill>
                  <a:srgbClr val="7F7F7F"/>
                </a:solidFill>
                <a:latin typeface="Arial"/>
                <a:ea typeface="Arial"/>
                <a:cs typeface="Arial"/>
                <a:sym typeface="Arial"/>
              </a:rPr>
              <a:t>2018</a:t>
            </a:r>
            <a:endParaRPr dirty="0"/>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98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a:solidFill>
                  <a:schemeClr val="dk1"/>
                </a:solidFill>
                <a:latin typeface="Arial"/>
                <a:ea typeface="Arial"/>
                <a:cs typeface="Arial"/>
                <a:sym typeface="Arial"/>
              </a:rPr>
              <a:t>Betone die Herausforderung, dass die Kirchengemeinde oft nicht gewohnt ist, über ihren Glauben zu sprechen.</a:t>
            </a:r>
            <a:endParaRPr sz="1200" i="1">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74% der Christen hatten im letzten Jahr weniger als 10 Gespräche über ihren Glauben.</a:t>
            </a:r>
            <a:endParaRPr sz="120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a:solidFill>
                  <a:schemeClr val="dk1"/>
                </a:solidFill>
                <a:latin typeface="Arial"/>
                <a:ea typeface="Arial"/>
                <a:cs typeface="Arial"/>
                <a:sym typeface="Arial"/>
              </a:rPr>
              <a:t>Die Gemeindemitglieder sind es nicht mehr gewohnt, offen und regelmäßig über ihren Glauben zu sprechen.</a:t>
            </a:r>
            <a:br>
              <a:rPr lang="de-AT" sz="1200">
                <a:solidFill>
                  <a:schemeClr val="dk1"/>
                </a:solidFill>
                <a:latin typeface="Arial"/>
                <a:ea typeface="Arial"/>
                <a:cs typeface="Arial"/>
                <a:sym typeface="Arial"/>
              </a:rPr>
            </a:br>
            <a:r>
              <a:rPr lang="de-AT" sz="1200">
                <a:solidFill>
                  <a:schemeClr val="dk1"/>
                </a:solidFill>
                <a:latin typeface="Arial"/>
                <a:ea typeface="Arial"/>
                <a:cs typeface="Arial"/>
                <a:sym typeface="Arial"/>
              </a:rPr>
              <a:t> Frage: Warum ist das so?</a:t>
            </a:r>
            <a:endParaRPr sz="12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de-AT" sz="1200">
                <a:solidFill>
                  <a:srgbClr val="7F7F7F"/>
                </a:solidFill>
                <a:latin typeface="Arial"/>
                <a:ea typeface="Arial"/>
                <a:cs typeface="Arial"/>
                <a:sym typeface="Arial"/>
              </a:rPr>
              <a:t>Quelle: ‘Spiritual Conversations in the Digital Age’, Barna with Lutheran Hour Ministries, 2018</a:t>
            </a:r>
            <a:endParaRPr sz="1200">
              <a:solidFill>
                <a:srgbClr val="7F7F7F"/>
              </a:solidFill>
              <a:latin typeface="Arial"/>
              <a:ea typeface="Arial"/>
              <a:cs typeface="Arial"/>
              <a:sym typeface="Arial"/>
            </a:endParaRPr>
          </a:p>
          <a:p>
            <a:pPr marL="0" lvl="0" indent="0" algn="l" rtl="0">
              <a:spcBef>
                <a:spcPts val="1200"/>
              </a:spcBef>
              <a:spcAft>
                <a:spcPts val="0"/>
              </a:spcAft>
              <a:buNone/>
            </a:pPr>
            <a:endParaRPr/>
          </a:p>
        </p:txBody>
      </p:sp>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03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Stelle drei aktuelle Trends vor, wie Christen gegenüber Evangelisation eingestellt sind.</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Wir haben drei weit verbreitete Einstellungen von Christen beobachtet, die einen negativen Einfluss auf die Bereitschaft für Gespräche mit Menschen außerhalb der Kirche haben können.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Gleichgültigkeit: Es ist eine wachsende Gleichgültigkeit für Evangelisation unter Christen zu sehen.</a:t>
            </a:r>
            <a:br>
              <a:rPr lang="de-AT" sz="1200" dirty="0">
                <a:solidFill>
                  <a:schemeClr val="dk1"/>
                </a:solidFill>
                <a:latin typeface="Arial"/>
                <a:ea typeface="Arial"/>
                <a:cs typeface="Arial"/>
                <a:sym typeface="Arial"/>
              </a:rPr>
            </a:br>
            <a:r>
              <a:rPr lang="de-AT" sz="1200" dirty="0">
                <a:solidFill>
                  <a:schemeClr val="dk1"/>
                </a:solidFill>
                <a:latin typeface="Arial"/>
                <a:ea typeface="Arial"/>
                <a:cs typeface="Arial"/>
                <a:sym typeface="Arial"/>
              </a:rPr>
              <a:t> Die Wahrheit wird oft als relativ gesehen in der modernen Welt und deswegen gilt es oft, diese privat zu halten.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Elitäres Denken: Viele Christen denken, dass sie nicht qualifiziert genug sind, um Menschen mit logischen Argumenten zu überzeugen. Deswegen sprechen sie nicht offen über ihren Glauben, sie denken, man braucht dazu einen Titel oder eine Ausbildung.</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Distanz/Loslösung: Manche sehen das Christentum als eine Reihe von abstrakten Wahrheiten, die wenig Bezug zur Welt und ihren Beziehungen haben. Diese Annahme reduziert geistliche Erlebnisse auf etwas, das </a:t>
            </a:r>
            <a:r>
              <a:rPr lang="de-AT" sz="1200" dirty="0" smtClean="0">
                <a:solidFill>
                  <a:schemeClr val="dk1"/>
                </a:solidFill>
                <a:latin typeface="Arial"/>
                <a:ea typeface="Arial"/>
                <a:cs typeface="Arial"/>
                <a:sym typeface="Arial"/>
              </a:rPr>
              <a:t>auch </a:t>
            </a:r>
            <a:r>
              <a:rPr lang="de-AT" sz="1200" dirty="0">
                <a:solidFill>
                  <a:schemeClr val="dk1"/>
                </a:solidFill>
                <a:latin typeface="Arial"/>
                <a:ea typeface="Arial"/>
                <a:cs typeface="Arial"/>
                <a:sym typeface="Arial"/>
              </a:rPr>
              <a:t>außerhalb der Kirche und allein erlebt werden kann.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Bei Alpha möchten wir helfen, dass Beziehungen wieder im Mittelpunkt der Evangelisation stehen.</a:t>
            </a:r>
            <a:endParaRPr dirty="0"/>
          </a:p>
        </p:txBody>
      </p:sp>
      <p:sp>
        <p:nvSpPr>
          <p:cNvPr id="150" name="Google Shape;1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281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Betone die implizite Theologie der </a:t>
            </a:r>
            <a:r>
              <a:rPr lang="de-AT" sz="1200" i="1" dirty="0" smtClean="0">
                <a:solidFill>
                  <a:schemeClr val="dk1"/>
                </a:solidFill>
                <a:latin typeface="Arial"/>
                <a:ea typeface="Arial"/>
                <a:cs typeface="Arial"/>
                <a:sym typeface="Arial"/>
              </a:rPr>
              <a:t>Alpha-Treffen</a:t>
            </a:r>
            <a:r>
              <a:rPr lang="de-AT" sz="1200" i="1" dirty="0">
                <a:solidFill>
                  <a:schemeClr val="dk1"/>
                </a:solidFill>
                <a:latin typeface="Arial"/>
                <a:ea typeface="Arial"/>
                <a:cs typeface="Arial"/>
                <a:sym typeface="Arial"/>
              </a:rPr>
              <a:t>.</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Alpha ist mehr als nur eine Reihe von Videos, die Fragen beantworten! Es ist ein Ort für Gäste, Jesus durch die Liebe der lokalen Kirche zu begegnen. Wir glauben, dass Evangelisation immer auf Beziehung baut, sowie auch Informationen weitergibt.</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Beziehungsfördernd: Die Grundlage unseres christlichen Glaubens ist ein Gott, der gleichzeitig drei und eine Person ist. Er ist drei Personen in Beziehung zueinander. Beim Christentum befindet man sich “in einer sich selbst hingebenden Beziehung”. Deswegen ist Beziehung ein wesentlicher Aspekt von Alpha.</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Gastfreundschaft: Jesus lebte radikale Gastfreundschaft. In der damaligen Kultur war miteinander essen ein kraftvolles Zeichen von Akzeptanz und Freundschaft. Jesus hat oft Diskussionen ausgelöst, weil er mit den unterschiedlichsten Menschen gegessen hat, egal aus welchem Hintergrund sie kamen und wie sie lebten. Deswegen ist bei Alpha jeder willkommen.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Jesus hat den Heiligen Geist als einen Helfer beschrieben, der uns </a:t>
            </a:r>
            <a:r>
              <a:rPr lang="de-AT" sz="1200" dirty="0" smtClean="0">
                <a:solidFill>
                  <a:schemeClr val="dk1"/>
                </a:solidFill>
                <a:latin typeface="Arial"/>
                <a:ea typeface="Arial"/>
                <a:cs typeface="Arial"/>
                <a:sym typeface="Arial"/>
              </a:rPr>
              <a:t>befähigt, </a:t>
            </a:r>
            <a:r>
              <a:rPr lang="de-AT" sz="1200" dirty="0">
                <a:solidFill>
                  <a:schemeClr val="dk1"/>
                </a:solidFill>
                <a:latin typeface="Arial"/>
                <a:ea typeface="Arial"/>
                <a:cs typeface="Arial"/>
                <a:sym typeface="Arial"/>
              </a:rPr>
              <a:t>ein Leben in Mission zu leben und der letztendlich Herzen überzeugen kann. Dass wir uns auf den Heiligen Geist </a:t>
            </a:r>
            <a:r>
              <a:rPr lang="de-AT" sz="1200" dirty="0" smtClean="0">
                <a:solidFill>
                  <a:schemeClr val="dk1"/>
                </a:solidFill>
                <a:latin typeface="Arial"/>
                <a:ea typeface="Arial"/>
                <a:cs typeface="Arial"/>
                <a:sym typeface="Arial"/>
              </a:rPr>
              <a:t>verlassen, </a:t>
            </a:r>
            <a:r>
              <a:rPr lang="de-AT" sz="1200" dirty="0">
                <a:solidFill>
                  <a:schemeClr val="dk1"/>
                </a:solidFill>
                <a:latin typeface="Arial"/>
                <a:ea typeface="Arial"/>
                <a:cs typeface="Arial"/>
                <a:sym typeface="Arial"/>
              </a:rPr>
              <a:t>ist elementar bei jedem einzelnen Alpha.</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Wie Darrell Johnson gesagt hat: „Evangelisation ist einfach unser Einsteigen in ein Gespräch, das der Heilige Geist schon mit jemandem führt.“</a:t>
            </a:r>
            <a:endParaRPr dirty="0"/>
          </a:p>
        </p:txBody>
      </p:sp>
      <p:sp>
        <p:nvSpPr>
          <p:cNvPr id="161" name="Google Shape;1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39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de-AT" sz="1200" i="1" dirty="0">
                <a:solidFill>
                  <a:schemeClr val="dk1"/>
                </a:solidFill>
                <a:latin typeface="Arial"/>
                <a:ea typeface="Arial"/>
                <a:cs typeface="Arial"/>
                <a:sym typeface="Arial"/>
              </a:rPr>
              <a:t>Eine kurze Zusammenfassung, wie Alpha ganz praktisch aussieht.</a:t>
            </a:r>
            <a:endParaRPr sz="1200" i="1"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Das ist eine kleine Erinnerung, wie ein </a:t>
            </a:r>
            <a:r>
              <a:rPr lang="de-AT" sz="1200" dirty="0" smtClean="0">
                <a:solidFill>
                  <a:schemeClr val="dk1"/>
                </a:solidFill>
                <a:latin typeface="Arial"/>
                <a:ea typeface="Arial"/>
                <a:cs typeface="Arial"/>
                <a:sym typeface="Arial"/>
              </a:rPr>
              <a:t>Alpha-Treffen </a:t>
            </a:r>
            <a:r>
              <a:rPr lang="de-AT" sz="1200" dirty="0">
                <a:solidFill>
                  <a:schemeClr val="dk1"/>
                </a:solidFill>
                <a:latin typeface="Arial"/>
                <a:ea typeface="Arial"/>
                <a:cs typeface="Arial"/>
                <a:sym typeface="Arial"/>
              </a:rPr>
              <a:t>aussieht.</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Jedes Treffen hat 3 wichtige Zutaten: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Essen: Nichts schafft mehr Gemeinschaft, als zusammen zu essen. Deswegen startet jedes </a:t>
            </a:r>
            <a:r>
              <a:rPr lang="de-AT" sz="1200" dirty="0" smtClean="0">
                <a:solidFill>
                  <a:schemeClr val="dk1"/>
                </a:solidFill>
                <a:latin typeface="Arial"/>
                <a:ea typeface="Arial"/>
                <a:cs typeface="Arial"/>
                <a:sym typeface="Arial"/>
              </a:rPr>
              <a:t>Alpha-Treffen vor Ort </a:t>
            </a:r>
            <a:r>
              <a:rPr lang="de-AT" sz="1200" dirty="0">
                <a:solidFill>
                  <a:schemeClr val="dk1"/>
                </a:solidFill>
                <a:latin typeface="Arial"/>
                <a:ea typeface="Arial"/>
                <a:cs typeface="Arial"/>
                <a:sym typeface="Arial"/>
              </a:rPr>
              <a:t>mit einem gemeinsamen Essen und lockeren Gesprächen, bei denen sich alle besser kennenlernen können</a:t>
            </a:r>
            <a:r>
              <a:rPr lang="de-AT" sz="1200" dirty="0" smtClean="0">
                <a:solidFill>
                  <a:schemeClr val="dk1"/>
                </a:solidFill>
                <a:latin typeface="Arial"/>
                <a:ea typeface="Arial"/>
                <a:cs typeface="Arial"/>
                <a:sym typeface="Arial"/>
              </a:rPr>
              <a:t>.</a:t>
            </a:r>
          </a:p>
          <a:p>
            <a:pPr marL="457200" lvl="0" indent="-298450" algn="l" rtl="0">
              <a:lnSpc>
                <a:spcPct val="115000"/>
              </a:lnSpc>
              <a:spcBef>
                <a:spcPts val="0"/>
              </a:spcBef>
              <a:spcAft>
                <a:spcPts val="0"/>
              </a:spcAft>
              <a:buClr>
                <a:schemeClr val="dk1"/>
              </a:buClr>
              <a:buSzPts val="1100"/>
              <a:buChar char="●"/>
            </a:pPr>
            <a:r>
              <a:rPr lang="de-AT" sz="1200" dirty="0" smtClean="0">
                <a:solidFill>
                  <a:schemeClr val="dk1"/>
                </a:solidFill>
                <a:latin typeface="Arial"/>
                <a:ea typeface="Arial"/>
                <a:cs typeface="Arial"/>
                <a:sym typeface="Arial"/>
              </a:rPr>
              <a:t>Bei Alpha-Online gibt es kein Essen, sondern eine bewusste</a:t>
            </a:r>
            <a:r>
              <a:rPr lang="de-AT" sz="1200" baseline="0" dirty="0" smtClean="0">
                <a:solidFill>
                  <a:schemeClr val="dk1"/>
                </a:solidFill>
                <a:latin typeface="Arial"/>
                <a:ea typeface="Arial"/>
                <a:cs typeface="Arial"/>
                <a:sym typeface="Arial"/>
              </a:rPr>
              <a:t> Ankommens- &amp; Austauschzeit mit </a:t>
            </a:r>
            <a:r>
              <a:rPr lang="de-AT" sz="1200" baseline="0" dirty="0" err="1" smtClean="0">
                <a:solidFill>
                  <a:schemeClr val="dk1"/>
                </a:solidFill>
                <a:latin typeface="Arial"/>
                <a:ea typeface="Arial"/>
                <a:cs typeface="Arial"/>
                <a:sym typeface="Arial"/>
              </a:rPr>
              <a:t>Icebreakern</a:t>
            </a:r>
            <a:r>
              <a:rPr lang="de-AT" sz="1200" baseline="0" dirty="0" smtClean="0">
                <a:solidFill>
                  <a:schemeClr val="dk1"/>
                </a:solidFill>
                <a:latin typeface="Arial"/>
                <a:ea typeface="Arial"/>
                <a:cs typeface="Arial"/>
                <a:sym typeface="Arial"/>
              </a:rPr>
              <a:t>, gutem Smalltalk und witzigen Gemeinschaftsaktionen – also Nahrung für die Seele.</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Input: Jedes Thema bei Alpha behandelt eine andere Frage über den Glauben und ist so gestaltet, dass es zum Diskutieren einlädt. Die Inputs können live </a:t>
            </a:r>
            <a:r>
              <a:rPr lang="de-AT" sz="1200" dirty="0" smtClean="0">
                <a:solidFill>
                  <a:schemeClr val="dk1"/>
                </a:solidFill>
                <a:latin typeface="Arial"/>
                <a:ea typeface="Arial"/>
                <a:cs typeface="Arial"/>
                <a:sym typeface="Arial"/>
              </a:rPr>
              <a:t>gehalten </a:t>
            </a:r>
            <a:r>
              <a:rPr lang="de-AT" sz="1200" dirty="0">
                <a:solidFill>
                  <a:schemeClr val="dk1"/>
                </a:solidFill>
                <a:latin typeface="Arial"/>
                <a:ea typeface="Arial"/>
                <a:cs typeface="Arial"/>
                <a:sym typeface="Arial"/>
              </a:rPr>
              <a:t>oder mit einer unserer Alpha Filmserien eingespielt werden. </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Austausch: Der wichtigste Teil bei jedem </a:t>
            </a:r>
            <a:r>
              <a:rPr lang="de-AT" sz="1200" dirty="0" smtClean="0">
                <a:solidFill>
                  <a:schemeClr val="dk1"/>
                </a:solidFill>
                <a:latin typeface="Arial"/>
                <a:ea typeface="Arial"/>
                <a:cs typeface="Arial"/>
                <a:sym typeface="Arial"/>
              </a:rPr>
              <a:t>Alpha, </a:t>
            </a:r>
            <a:r>
              <a:rPr lang="de-AT" sz="1200" dirty="0">
                <a:solidFill>
                  <a:schemeClr val="dk1"/>
                </a:solidFill>
                <a:latin typeface="Arial"/>
                <a:ea typeface="Arial"/>
                <a:cs typeface="Arial"/>
                <a:sym typeface="Arial"/>
              </a:rPr>
              <a:t>ist der Austausch in der Kleingruppe. Hier haben die Gäste die Möglichkeit, ihre Gedanken und Meinungen über das Gehörte zu teilen.</a:t>
            </a:r>
            <a:endParaRPr dirty="0"/>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22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Einladung ist im Zentrum der Absicht von Alpha, das Evangelium weiterzugeben. Alpha ist ein Ort, wohin Menschen ihre Freunde einladen </a:t>
            </a:r>
            <a:r>
              <a:rPr lang="de-AT" sz="1200" dirty="0" smtClean="0">
                <a:solidFill>
                  <a:schemeClr val="dk1"/>
                </a:solidFill>
                <a:latin typeface="Arial"/>
                <a:ea typeface="Arial"/>
                <a:cs typeface="Arial"/>
                <a:sym typeface="Arial"/>
              </a:rPr>
              <a:t>können, </a:t>
            </a:r>
            <a:r>
              <a:rPr lang="de-AT" sz="1200" dirty="0">
                <a:solidFill>
                  <a:schemeClr val="dk1"/>
                </a:solidFill>
                <a:latin typeface="Arial"/>
                <a:ea typeface="Arial"/>
                <a:cs typeface="Arial"/>
                <a:sym typeface="Arial"/>
              </a:rPr>
              <a:t>um eine offene, spannende und lockere Unterhaltung über Jesus zu führen.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Unsere Erfahrung zeigt, dass die persönliche Einladung die effektivste ist, um einen Gast dem Leben der Gemeinde näher zu bringen.</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Mehrheit der Gäste bei Alpha kommt, weil sie persönlich von einem Freund oder Bekannten eingeladen wurde.</a:t>
            </a:r>
            <a:endParaRPr sz="1200" dirty="0">
              <a:solidFill>
                <a:schemeClr val="dk1"/>
              </a:solidFill>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de-AT" sz="1200" dirty="0">
                <a:solidFill>
                  <a:schemeClr val="dk1"/>
                </a:solidFill>
                <a:latin typeface="Arial"/>
                <a:ea typeface="Arial"/>
                <a:cs typeface="Arial"/>
                <a:sym typeface="Arial"/>
              </a:rPr>
              <a:t>Die Einladung wieder ins Zentrum der Evangelisation zu stellen, nimmt vielen Christen den </a:t>
            </a:r>
            <a:r>
              <a:rPr lang="de-AT" sz="1200" dirty="0" smtClean="0">
                <a:solidFill>
                  <a:schemeClr val="dk1"/>
                </a:solidFill>
                <a:latin typeface="Arial"/>
                <a:ea typeface="Arial"/>
                <a:cs typeface="Arial"/>
                <a:sym typeface="Arial"/>
              </a:rPr>
              <a:t>Druck, </a:t>
            </a:r>
            <a:r>
              <a:rPr lang="de-AT" sz="1200" dirty="0">
                <a:solidFill>
                  <a:schemeClr val="dk1"/>
                </a:solidFill>
                <a:latin typeface="Arial"/>
                <a:ea typeface="Arial"/>
                <a:cs typeface="Arial"/>
                <a:sym typeface="Arial"/>
              </a:rPr>
              <a:t>über ihren Glauben sprechen zu müssen. Wir wirken so den Trends wie Gleichgültigkeit, elitärem Denken und Loslösung entgegen, indem wir Menschen in unsere lokale </a:t>
            </a:r>
            <a:r>
              <a:rPr lang="de-AT" sz="1200" dirty="0" smtClean="0">
                <a:solidFill>
                  <a:schemeClr val="dk1"/>
                </a:solidFill>
                <a:latin typeface="Arial"/>
                <a:ea typeface="Arial"/>
                <a:cs typeface="Arial"/>
                <a:sym typeface="Arial"/>
              </a:rPr>
              <a:t>Gemeinde/zu</a:t>
            </a:r>
            <a:r>
              <a:rPr lang="de-AT" sz="1200" baseline="0" dirty="0" smtClean="0">
                <a:solidFill>
                  <a:schemeClr val="dk1"/>
                </a:solidFill>
                <a:latin typeface="Arial"/>
                <a:ea typeface="Arial"/>
                <a:cs typeface="Arial"/>
                <a:sym typeface="Arial"/>
              </a:rPr>
              <a:t> Alpha</a:t>
            </a:r>
            <a:r>
              <a:rPr lang="de-AT" sz="1200" dirty="0" smtClean="0">
                <a:solidFill>
                  <a:schemeClr val="dk1"/>
                </a:solidFill>
                <a:latin typeface="Arial"/>
                <a:ea typeface="Arial"/>
                <a:cs typeface="Arial"/>
                <a:sym typeface="Arial"/>
              </a:rPr>
              <a:t> </a:t>
            </a:r>
            <a:r>
              <a:rPr lang="de-AT" sz="1200" dirty="0">
                <a:solidFill>
                  <a:schemeClr val="dk1"/>
                </a:solidFill>
                <a:latin typeface="Arial"/>
                <a:ea typeface="Arial"/>
                <a:cs typeface="Arial"/>
                <a:sym typeface="Arial"/>
              </a:rPr>
              <a:t>einladen, um locker, entspannt und informativ und in Gemeinschaft den Glauben zu entdecken.</a:t>
            </a:r>
            <a:endParaRPr dirty="0"/>
          </a:p>
        </p:txBody>
      </p:sp>
    </p:spTree>
    <p:extLst>
      <p:ext uri="{BB962C8B-B14F-4D97-AF65-F5344CB8AC3E}">
        <p14:creationId xmlns:p14="http://schemas.microsoft.com/office/powerpoint/2010/main" val="400461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White Master" type="tx">
  <p:cSld name="TITLE_AND_BODY">
    <p:spTree>
      <p:nvGrpSpPr>
        <p:cNvPr id="1" name="Shape 10"/>
        <p:cNvGrpSpPr/>
        <p:nvPr/>
      </p:nvGrpSpPr>
      <p:grpSpPr>
        <a:xfrm>
          <a:off x="0" y="0"/>
          <a:ext cx="0" cy="0"/>
          <a:chOff x="0" y="0"/>
          <a:chExt cx="0" cy="0"/>
        </a:xfrm>
      </p:grpSpPr>
      <p:cxnSp>
        <p:nvCxnSpPr>
          <p:cNvPr id="11" name="Google Shape;11;p18"/>
          <p:cNvCxnSpPr/>
          <p:nvPr/>
        </p:nvCxnSpPr>
        <p:spPr>
          <a:xfrm rot="10800000" flipH="1">
            <a:off x="502443" y="5048249"/>
            <a:ext cx="1" cy="95251"/>
          </a:xfrm>
          <a:prstGeom prst="straightConnector1">
            <a:avLst/>
          </a:prstGeom>
          <a:noFill/>
          <a:ln w="9525" cap="flat" cmpd="sng">
            <a:solidFill>
              <a:srgbClr val="000000"/>
            </a:solidFill>
            <a:prstDash val="solid"/>
            <a:round/>
            <a:headEnd type="none" w="sm" len="sm"/>
            <a:tailEnd type="none" w="sm" len="sm"/>
          </a:ln>
        </p:spPr>
      </p:cxnSp>
      <p:sp>
        <p:nvSpPr>
          <p:cNvPr id="12" name="Google Shape;12;p18"/>
          <p:cNvSpPr txBox="1">
            <a:spLocks noGrp="1"/>
          </p:cNvSpPr>
          <p:nvPr>
            <p:ph type="sldNum" idx="12"/>
          </p:nvPr>
        </p:nvSpPr>
        <p:spPr>
          <a:xfrm>
            <a:off x="8377350" y="5037834"/>
            <a:ext cx="127001" cy="127001"/>
          </a:xfrm>
          <a:prstGeom prst="rect">
            <a:avLst/>
          </a:prstGeom>
          <a:noFill/>
          <a:ln>
            <a:noFill/>
          </a:ln>
        </p:spPr>
        <p:txBody>
          <a:bodyPr spcFirstLastPara="1" wrap="square" lIns="0" tIns="0" rIns="0" bIns="0" anchor="t" anchorCtr="0">
            <a:spAutoFit/>
          </a:bodyPr>
          <a:lstStyle>
            <a:lvl1pPr marL="0" lvl="0" indent="0" algn="ctr">
              <a:lnSpc>
                <a:spcPct val="100000"/>
              </a:lnSpc>
              <a:spcBef>
                <a:spcPts val="0"/>
              </a:spcBef>
              <a:spcAft>
                <a:spcPts val="0"/>
              </a:spcAft>
              <a:buClr>
                <a:srgbClr val="000000"/>
              </a:buClr>
              <a:buSzPts val="400"/>
              <a:buFont typeface="Helvetica Neue"/>
              <a:buNone/>
              <a:defRPr b="1"/>
            </a:lvl1pPr>
            <a:lvl2pPr marL="0" lvl="1" indent="0" algn="ctr">
              <a:lnSpc>
                <a:spcPct val="100000"/>
              </a:lnSpc>
              <a:spcBef>
                <a:spcPts val="0"/>
              </a:spcBef>
              <a:spcAft>
                <a:spcPts val="0"/>
              </a:spcAft>
              <a:buClr>
                <a:srgbClr val="000000"/>
              </a:buClr>
              <a:buSzPts val="400"/>
              <a:buFont typeface="Helvetica Neue"/>
              <a:buNone/>
              <a:defRPr b="1"/>
            </a:lvl2pPr>
            <a:lvl3pPr marL="0" lvl="2" indent="0" algn="ctr">
              <a:lnSpc>
                <a:spcPct val="100000"/>
              </a:lnSpc>
              <a:spcBef>
                <a:spcPts val="0"/>
              </a:spcBef>
              <a:spcAft>
                <a:spcPts val="0"/>
              </a:spcAft>
              <a:buClr>
                <a:srgbClr val="000000"/>
              </a:buClr>
              <a:buSzPts val="400"/>
              <a:buFont typeface="Helvetica Neue"/>
              <a:buNone/>
              <a:defRPr b="1"/>
            </a:lvl3pPr>
            <a:lvl4pPr marL="0" lvl="3" indent="0" algn="ctr">
              <a:lnSpc>
                <a:spcPct val="100000"/>
              </a:lnSpc>
              <a:spcBef>
                <a:spcPts val="0"/>
              </a:spcBef>
              <a:spcAft>
                <a:spcPts val="0"/>
              </a:spcAft>
              <a:buClr>
                <a:srgbClr val="000000"/>
              </a:buClr>
              <a:buSzPts val="400"/>
              <a:buFont typeface="Helvetica Neue"/>
              <a:buNone/>
              <a:defRPr b="1"/>
            </a:lvl4pPr>
            <a:lvl5pPr marL="0" lvl="4" indent="0" algn="ctr">
              <a:lnSpc>
                <a:spcPct val="100000"/>
              </a:lnSpc>
              <a:spcBef>
                <a:spcPts val="0"/>
              </a:spcBef>
              <a:spcAft>
                <a:spcPts val="0"/>
              </a:spcAft>
              <a:buClr>
                <a:srgbClr val="000000"/>
              </a:buClr>
              <a:buSzPts val="400"/>
              <a:buFont typeface="Helvetica Neue"/>
              <a:buNone/>
              <a:defRPr b="1"/>
            </a:lvl5pPr>
            <a:lvl6pPr marL="0" lvl="5" indent="0" algn="ctr">
              <a:lnSpc>
                <a:spcPct val="100000"/>
              </a:lnSpc>
              <a:spcBef>
                <a:spcPts val="0"/>
              </a:spcBef>
              <a:spcAft>
                <a:spcPts val="0"/>
              </a:spcAft>
              <a:buClr>
                <a:srgbClr val="000000"/>
              </a:buClr>
              <a:buSzPts val="400"/>
              <a:buFont typeface="Helvetica Neue"/>
              <a:buNone/>
              <a:defRPr b="1"/>
            </a:lvl6pPr>
            <a:lvl7pPr marL="0" lvl="6" indent="0" algn="ctr">
              <a:lnSpc>
                <a:spcPct val="100000"/>
              </a:lnSpc>
              <a:spcBef>
                <a:spcPts val="0"/>
              </a:spcBef>
              <a:spcAft>
                <a:spcPts val="0"/>
              </a:spcAft>
              <a:buClr>
                <a:srgbClr val="000000"/>
              </a:buClr>
              <a:buSzPts val="400"/>
              <a:buFont typeface="Helvetica Neue"/>
              <a:buNone/>
              <a:defRPr b="1"/>
            </a:lvl7pPr>
            <a:lvl8pPr marL="0" lvl="7" indent="0" algn="ctr">
              <a:lnSpc>
                <a:spcPct val="100000"/>
              </a:lnSpc>
              <a:spcBef>
                <a:spcPts val="0"/>
              </a:spcBef>
              <a:spcAft>
                <a:spcPts val="0"/>
              </a:spcAft>
              <a:buClr>
                <a:srgbClr val="000000"/>
              </a:buClr>
              <a:buSzPts val="400"/>
              <a:buFont typeface="Helvetica Neue"/>
              <a:buNone/>
              <a:defRPr b="1"/>
            </a:lvl8pPr>
            <a:lvl9pPr marL="0" lvl="8" indent="0" algn="ctr">
              <a:lnSpc>
                <a:spcPct val="100000"/>
              </a:lnSpc>
              <a:spcBef>
                <a:spcPts val="0"/>
              </a:spcBef>
              <a:spcAft>
                <a:spcPts val="0"/>
              </a:spcAft>
              <a:buClr>
                <a:srgbClr val="000000"/>
              </a:buClr>
              <a:buSzPts val="400"/>
              <a:buFont typeface="Helvetica Neue"/>
              <a:buNone/>
              <a:defRPr b="1"/>
            </a:lvl9pPr>
          </a:lstStyle>
          <a:p>
            <a:pPr marL="0" lvl="0" indent="0" algn="ctr" rtl="0">
              <a:spcBef>
                <a:spcPts val="0"/>
              </a:spcBef>
              <a:spcAft>
                <a:spcPts val="0"/>
              </a:spcAft>
              <a:buNone/>
            </a:pPr>
            <a:fld id="{00000000-1234-1234-1234-123412341234}" type="slidenum">
              <a:rPr lang="de-AT"/>
              <a:t>‹Nr.›</a:t>
            </a:fld>
            <a:endParaRPr sz="400" i="0" u="none" strike="noStrike" cap="none">
              <a:solidFill>
                <a:srgbClr val="000000"/>
              </a:solidFill>
              <a:latin typeface="Helvetica Neue"/>
              <a:ea typeface="Helvetica Neue"/>
              <a:cs typeface="Helvetica Neue"/>
              <a:sym typeface="Helvetica Neue"/>
            </a:endParaRPr>
          </a:p>
        </p:txBody>
      </p:sp>
      <p:sp>
        <p:nvSpPr>
          <p:cNvPr id="13" name="Google Shape;13;p18"/>
          <p:cNvSpPr txBox="1"/>
          <p:nvPr/>
        </p:nvSpPr>
        <p:spPr>
          <a:xfrm>
            <a:off x="6630143" y="5037587"/>
            <a:ext cx="123639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
              <a:buFont typeface="Helvetica Neue"/>
              <a:buNone/>
            </a:pPr>
            <a:r>
              <a:rPr lang="de-AT" sz="400" b="1" i="0" u="none" strike="noStrike" cap="none">
                <a:solidFill>
                  <a:srgbClr val="000000"/>
                </a:solidFill>
                <a:latin typeface="Helvetica Neue"/>
                <a:ea typeface="Helvetica Neue"/>
                <a:cs typeface="Helvetica Neue"/>
                <a:sym typeface="Helvetica Neue"/>
              </a:rPr>
              <a:t>Creating a culture of invitation </a:t>
            </a:r>
            <a:endParaRPr/>
          </a:p>
        </p:txBody>
      </p:sp>
      <p:cxnSp>
        <p:nvCxnSpPr>
          <p:cNvPr id="14" name="Google Shape;14;p18"/>
          <p:cNvCxnSpPr/>
          <p:nvPr/>
        </p:nvCxnSpPr>
        <p:spPr>
          <a:xfrm rot="10800000" flipH="1">
            <a:off x="6536531" y="5048249"/>
            <a:ext cx="1" cy="95251"/>
          </a:xfrm>
          <a:prstGeom prst="straightConnector1">
            <a:avLst/>
          </a:prstGeom>
          <a:noFill/>
          <a:ln w="9525" cap="flat" cmpd="sng">
            <a:solidFill>
              <a:srgbClr val="000000"/>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20px Gutter Typography Grid copy 20">
  <p:cSld name="20px Gutter Typography Grid copy 20">
    <p:spTree>
      <p:nvGrpSpPr>
        <p:cNvPr id="1" name="Shape 57"/>
        <p:cNvGrpSpPr/>
        <p:nvPr/>
      </p:nvGrpSpPr>
      <p:grpSpPr>
        <a:xfrm>
          <a:off x="0" y="0"/>
          <a:ext cx="0" cy="0"/>
          <a:chOff x="0" y="0"/>
          <a:chExt cx="0" cy="0"/>
        </a:xfrm>
      </p:grpSpPr>
      <p:sp>
        <p:nvSpPr>
          <p:cNvPr id="58" name="Google Shape;58;p27"/>
          <p:cNvSpPr/>
          <p:nvPr/>
        </p:nvSpPr>
        <p:spPr>
          <a:xfrm>
            <a:off x="0" y="-1"/>
            <a:ext cx="4572000" cy="5153027"/>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cxnSp>
        <p:nvCxnSpPr>
          <p:cNvPr id="59" name="Google Shape;59;p27"/>
          <p:cNvCxnSpPr/>
          <p:nvPr/>
        </p:nvCxnSpPr>
        <p:spPr>
          <a:xfrm rot="10800000" flipH="1">
            <a:off x="502443"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60" name="Google Shape;60;p27" descr="Image"/>
          <p:cNvPicPr preferRelativeResize="0"/>
          <p:nvPr/>
        </p:nvPicPr>
        <p:blipFill rotWithShape="1">
          <a:blip r:embed="rId2">
            <a:alphaModFix/>
          </a:blip>
          <a:srcRect/>
          <a:stretch/>
        </p:blipFill>
        <p:spPr>
          <a:xfrm>
            <a:off x="602428" y="5048250"/>
            <a:ext cx="161323" cy="42863"/>
          </a:xfrm>
          <a:prstGeom prst="rect">
            <a:avLst/>
          </a:prstGeom>
          <a:noFill/>
          <a:ln>
            <a:noFill/>
          </a:ln>
        </p:spPr>
      </p:pic>
      <p:sp>
        <p:nvSpPr>
          <p:cNvPr id="61" name="Google Shape;61;p27"/>
          <p:cNvSpPr txBox="1"/>
          <p:nvPr/>
        </p:nvSpPr>
        <p:spPr>
          <a:xfrm>
            <a:off x="6630143" y="5037587"/>
            <a:ext cx="123639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
              <a:buFont typeface="Helvetica Neue"/>
              <a:buNone/>
            </a:pPr>
            <a:r>
              <a:rPr lang="de-AT" sz="400" b="1" i="0" u="none" strike="noStrike" cap="none">
                <a:solidFill>
                  <a:srgbClr val="000000"/>
                </a:solidFill>
                <a:latin typeface="Helvetica Neue"/>
                <a:ea typeface="Helvetica Neue"/>
                <a:cs typeface="Helvetica Neue"/>
                <a:sym typeface="Helvetica Neue"/>
              </a:rPr>
              <a:t>DOCUMENT TITLE</a:t>
            </a:r>
            <a:endParaRPr/>
          </a:p>
        </p:txBody>
      </p:sp>
      <p:cxnSp>
        <p:nvCxnSpPr>
          <p:cNvPr id="62" name="Google Shape;62;p27"/>
          <p:cNvCxnSpPr/>
          <p:nvPr/>
        </p:nvCxnSpPr>
        <p:spPr>
          <a:xfrm rot="10800000" flipH="1">
            <a:off x="6536531" y="5048249"/>
            <a:ext cx="1" cy="95251"/>
          </a:xfrm>
          <a:prstGeom prst="straightConnector1">
            <a:avLst/>
          </a:prstGeom>
          <a:noFill/>
          <a:ln w="9525" cap="flat" cmpd="sng">
            <a:solidFill>
              <a:srgbClr val="000000"/>
            </a:solidFill>
            <a:prstDash val="solid"/>
            <a:round/>
            <a:headEnd type="none" w="sm" len="sm"/>
            <a:tailEnd type="none" w="sm" len="sm"/>
          </a:ln>
        </p:spPr>
      </p:cxnSp>
      <p:sp>
        <p:nvSpPr>
          <p:cNvPr id="63" name="Google Shape;63;p27"/>
          <p:cNvSpPr txBox="1"/>
          <p:nvPr/>
        </p:nvSpPr>
        <p:spPr>
          <a:xfrm>
            <a:off x="8377350" y="5037834"/>
            <a:ext cx="127001" cy="1270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
        <p:nvSpPr>
          <p:cNvPr id="64" name="Google Shape;64;p27"/>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0px Gutter Typography Grid copy 10">
  <p:cSld name="20px Gutter Typography Grid copy 10">
    <p:bg>
      <p:bgPr>
        <a:solidFill>
          <a:srgbClr val="000000"/>
        </a:solidFill>
        <a:effectLst/>
      </p:bgPr>
    </p:bg>
    <p:spTree>
      <p:nvGrpSpPr>
        <p:cNvPr id="1" name="Shape 65"/>
        <p:cNvGrpSpPr/>
        <p:nvPr/>
      </p:nvGrpSpPr>
      <p:grpSpPr>
        <a:xfrm>
          <a:off x="0" y="0"/>
          <a:ext cx="0" cy="0"/>
          <a:chOff x="0" y="0"/>
          <a:chExt cx="0" cy="0"/>
        </a:xfrm>
      </p:grpSpPr>
      <p:cxnSp>
        <p:nvCxnSpPr>
          <p:cNvPr id="66" name="Google Shape;66;p28"/>
          <p:cNvCxnSpPr/>
          <p:nvPr/>
        </p:nvCxnSpPr>
        <p:spPr>
          <a:xfrm rot="10800000" flipH="1">
            <a:off x="4524998" y="5048249"/>
            <a:ext cx="1" cy="95251"/>
          </a:xfrm>
          <a:prstGeom prst="straightConnector1">
            <a:avLst/>
          </a:prstGeom>
          <a:noFill/>
          <a:ln w="9525" cap="flat" cmpd="sng">
            <a:solidFill>
              <a:srgbClr val="FFFFFF"/>
            </a:solidFill>
            <a:prstDash val="solid"/>
            <a:round/>
            <a:headEnd type="none" w="sm" len="sm"/>
            <a:tailEnd type="none" w="sm" len="sm"/>
          </a:ln>
        </p:spPr>
      </p:cxnSp>
      <p:sp>
        <p:nvSpPr>
          <p:cNvPr id="67" name="Google Shape;67;p28"/>
          <p:cNvSpPr txBox="1"/>
          <p:nvPr/>
        </p:nvSpPr>
        <p:spPr>
          <a:xfrm>
            <a:off x="4619578" y="5037587"/>
            <a:ext cx="1210874"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FFFFFF"/>
              </a:buClr>
              <a:buSzPts val="400"/>
              <a:buFont typeface="Helvetica Neue"/>
              <a:buNone/>
            </a:pPr>
            <a:r>
              <a:rPr lang="de-AT" sz="400" b="1" i="0" u="none" strike="noStrike" cap="none">
                <a:solidFill>
                  <a:srgbClr val="FFFFFF"/>
                </a:solidFill>
                <a:latin typeface="Helvetica Neue"/>
                <a:ea typeface="Helvetica Neue"/>
                <a:cs typeface="Helvetica Neue"/>
                <a:sym typeface="Helvetica Neue"/>
              </a:rPr>
              <a:t>DESIGN LED SHOP OPENINGS</a:t>
            </a:r>
            <a:endParaRPr/>
          </a:p>
        </p:txBody>
      </p:sp>
      <p:cxnSp>
        <p:nvCxnSpPr>
          <p:cNvPr id="68" name="Google Shape;68;p28"/>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69" name="Google Shape;69;p28"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70" name="Google Shape;70;p28"/>
          <p:cNvSpPr txBox="1">
            <a:spLocks noGrp="1"/>
          </p:cNvSpPr>
          <p:nvPr>
            <p:ph type="sldNum" idx="12"/>
          </p:nvPr>
        </p:nvSpPr>
        <p:spPr>
          <a:xfrm>
            <a:off x="8423388"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0px Gutter Typography Grid copy 12">
  <p:cSld name="20px Gutter Typography Grid copy 12">
    <p:bg>
      <p:bgPr>
        <a:solidFill>
          <a:srgbClr val="000000"/>
        </a:solidFill>
        <a:effectLst/>
      </p:bgPr>
    </p:bg>
    <p:spTree>
      <p:nvGrpSpPr>
        <p:cNvPr id="1" name="Shape 71"/>
        <p:cNvGrpSpPr/>
        <p:nvPr/>
      </p:nvGrpSpPr>
      <p:grpSpPr>
        <a:xfrm>
          <a:off x="0" y="0"/>
          <a:ext cx="0" cy="0"/>
          <a:chOff x="0" y="0"/>
          <a:chExt cx="0" cy="0"/>
        </a:xfrm>
      </p:grpSpPr>
      <p:cxnSp>
        <p:nvCxnSpPr>
          <p:cNvPr id="72" name="Google Shape;72;p29"/>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73" name="Google Shape;73;p29"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74" name="Google Shape;74;p29"/>
          <p:cNvSpPr txBox="1">
            <a:spLocks noGrp="1"/>
          </p:cNvSpPr>
          <p:nvPr>
            <p:ph type="sldNum" idx="12"/>
          </p:nvPr>
        </p:nvSpPr>
        <p:spPr>
          <a:xfrm>
            <a:off x="8423388"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0px Gutter Typography Grid copy 13">
  <p:cSld name="20px Gutter Typography Grid copy 13">
    <p:bg>
      <p:bgPr>
        <a:solidFill>
          <a:srgbClr val="000000"/>
        </a:solidFill>
        <a:effectLst/>
      </p:bgPr>
    </p:bg>
    <p:spTree>
      <p:nvGrpSpPr>
        <p:cNvPr id="1" name="Shape 75"/>
        <p:cNvGrpSpPr/>
        <p:nvPr/>
      </p:nvGrpSpPr>
      <p:grpSpPr>
        <a:xfrm>
          <a:off x="0" y="0"/>
          <a:ext cx="0" cy="0"/>
          <a:chOff x="0" y="0"/>
          <a:chExt cx="0" cy="0"/>
        </a:xfrm>
      </p:grpSpPr>
      <p:sp>
        <p:nvSpPr>
          <p:cNvPr id="76" name="Google Shape;76;p30"/>
          <p:cNvSpPr txBox="1">
            <a:spLocks noGrp="1"/>
          </p:cNvSpPr>
          <p:nvPr>
            <p:ph type="sldNum" idx="12"/>
          </p:nvPr>
        </p:nvSpPr>
        <p:spPr>
          <a:xfrm>
            <a:off x="8423388"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FFFFFF"/>
              </a:buClr>
              <a:buSzPts val="400"/>
              <a:buFont typeface="Helvetica Neue Light"/>
              <a:buNone/>
              <a:defRPr>
                <a:solidFill>
                  <a:srgbClr val="FFFFF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0px Gutter Typography Grid copy 15">
  <p:cSld name="20px Gutter Typography Grid copy 15 2">
    <p:spTree>
      <p:nvGrpSpPr>
        <p:cNvPr id="1" name="Shape 77"/>
        <p:cNvGrpSpPr/>
        <p:nvPr/>
      </p:nvGrpSpPr>
      <p:grpSpPr>
        <a:xfrm>
          <a:off x="0" y="0"/>
          <a:ext cx="0" cy="0"/>
          <a:chOff x="0" y="0"/>
          <a:chExt cx="0" cy="0"/>
        </a:xfrm>
      </p:grpSpPr>
      <p:sp>
        <p:nvSpPr>
          <p:cNvPr id="78" name="Google Shape;78;p31"/>
          <p:cNvSpPr/>
          <p:nvPr/>
        </p:nvSpPr>
        <p:spPr>
          <a:xfrm>
            <a:off x="0" y="-1"/>
            <a:ext cx="4572000" cy="5153027"/>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cxnSp>
        <p:nvCxnSpPr>
          <p:cNvPr id="79" name="Google Shape;79;p31"/>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80" name="Google Shape;80;p31"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81" name="Google Shape;81;p31"/>
          <p:cNvSpPr txBox="1"/>
          <p:nvPr/>
        </p:nvSpPr>
        <p:spPr>
          <a:xfrm>
            <a:off x="1602441" y="5042596"/>
            <a:ext cx="1236398"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FFFFFF"/>
              </a:buClr>
              <a:buSzPts val="400"/>
              <a:buFont typeface="Helvetica Neue"/>
              <a:buNone/>
            </a:pPr>
            <a:r>
              <a:rPr lang="de-AT" sz="400" b="1" i="0" u="none" strike="noStrike" cap="none">
                <a:solidFill>
                  <a:srgbClr val="FFFFFF"/>
                </a:solidFill>
                <a:latin typeface="Helvetica Neue"/>
                <a:ea typeface="Helvetica Neue"/>
                <a:cs typeface="Helvetica Neue"/>
                <a:sym typeface="Helvetica Neue"/>
              </a:rPr>
              <a:t>SWAG </a:t>
            </a:r>
            <a:r>
              <a:rPr lang="de-AT" sz="400" b="0" i="0" u="none" strike="noStrike" cap="none">
                <a:solidFill>
                  <a:srgbClr val="FFFFFF"/>
                </a:solidFill>
                <a:latin typeface="Helvetica Neue"/>
                <a:ea typeface="Helvetica Neue"/>
                <a:cs typeface="Helvetica Neue"/>
                <a:sym typeface="Helvetica Neue"/>
              </a:rPr>
              <a:t>POSITIONING</a:t>
            </a:r>
            <a:endParaRPr/>
          </a:p>
        </p:txBody>
      </p:sp>
      <p:sp>
        <p:nvSpPr>
          <p:cNvPr id="82" name="Google Shape;82;p31"/>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0px Gutter Typography Grid copy 18">
  <p:cSld name="20px Gutter Typography Grid copy 18">
    <p:spTree>
      <p:nvGrpSpPr>
        <p:cNvPr id="1" name="Shape 83"/>
        <p:cNvGrpSpPr/>
        <p:nvPr/>
      </p:nvGrpSpPr>
      <p:grpSpPr>
        <a:xfrm>
          <a:off x="0" y="0"/>
          <a:ext cx="0" cy="0"/>
          <a:chOff x="0" y="0"/>
          <a:chExt cx="0" cy="0"/>
        </a:xfrm>
      </p:grpSpPr>
      <p:sp>
        <p:nvSpPr>
          <p:cNvPr id="84" name="Google Shape;84;p32"/>
          <p:cNvSpPr/>
          <p:nvPr/>
        </p:nvSpPr>
        <p:spPr>
          <a:xfrm>
            <a:off x="6032069" y="0"/>
            <a:ext cx="3111931" cy="5153026"/>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cxnSp>
        <p:nvCxnSpPr>
          <p:cNvPr id="85" name="Google Shape;85;p32"/>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86" name="Google Shape;86;p32"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87" name="Google Shape;87;p32"/>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0px Gutter Typography Grid copy 19">
  <p:cSld name="20px Gutter Typography Grid copy 19">
    <p:spTree>
      <p:nvGrpSpPr>
        <p:cNvPr id="1" name="Shape 88"/>
        <p:cNvGrpSpPr/>
        <p:nvPr/>
      </p:nvGrpSpPr>
      <p:grpSpPr>
        <a:xfrm>
          <a:off x="0" y="0"/>
          <a:ext cx="0" cy="0"/>
          <a:chOff x="0" y="0"/>
          <a:chExt cx="0" cy="0"/>
        </a:xfrm>
      </p:grpSpPr>
      <p:sp>
        <p:nvSpPr>
          <p:cNvPr id="89" name="Google Shape;89;p33"/>
          <p:cNvSpPr/>
          <p:nvPr/>
        </p:nvSpPr>
        <p:spPr>
          <a:xfrm>
            <a:off x="0" y="-1"/>
            <a:ext cx="6032822" cy="5153027"/>
          </a:xfrm>
          <a:prstGeom prst="rect">
            <a:avLst/>
          </a:prstGeom>
          <a:solidFill>
            <a:srgbClr val="DDDDDD"/>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cxnSp>
        <p:nvCxnSpPr>
          <p:cNvPr id="90" name="Google Shape;90;p33"/>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91" name="Google Shape;91;p33"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92" name="Google Shape;92;p33"/>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0px Gutter Typography Grid copy 16">
  <p:cSld name="20px Gutter Typography Grid copy 16 2">
    <p:bg>
      <p:bgPr>
        <a:solidFill>
          <a:srgbClr val="000000"/>
        </a:solidFill>
        <a:effectLst/>
      </p:bgPr>
    </p:bg>
    <p:spTree>
      <p:nvGrpSpPr>
        <p:cNvPr id="1" name="Shape 93"/>
        <p:cNvGrpSpPr/>
        <p:nvPr/>
      </p:nvGrpSpPr>
      <p:grpSpPr>
        <a:xfrm>
          <a:off x="0" y="0"/>
          <a:ext cx="0" cy="0"/>
          <a:chOff x="0" y="0"/>
          <a:chExt cx="0" cy="0"/>
        </a:xfrm>
      </p:grpSpPr>
      <p:sp>
        <p:nvSpPr>
          <p:cNvPr id="94" name="Google Shape;94;p34"/>
          <p:cNvSpPr txBox="1"/>
          <p:nvPr/>
        </p:nvSpPr>
        <p:spPr>
          <a:xfrm>
            <a:off x="1611966" y="5042596"/>
            <a:ext cx="1236398"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FFFFFF"/>
              </a:buClr>
              <a:buSzPts val="400"/>
              <a:buFont typeface="Helvetica Neue"/>
              <a:buNone/>
            </a:pPr>
            <a:r>
              <a:rPr lang="de-AT" sz="400" b="0" i="0" u="none" strike="noStrike" cap="none">
                <a:solidFill>
                  <a:srgbClr val="FFFFFF"/>
                </a:solidFill>
                <a:latin typeface="Helvetica Neue"/>
                <a:ea typeface="Helvetica Neue"/>
                <a:cs typeface="Helvetica Neue"/>
                <a:sym typeface="Helvetica Neue"/>
              </a:rPr>
              <a:t>SWAG POSITIONING</a:t>
            </a:r>
            <a:endParaRPr/>
          </a:p>
        </p:txBody>
      </p:sp>
      <p:cxnSp>
        <p:nvCxnSpPr>
          <p:cNvPr id="95" name="Google Shape;95;p34"/>
          <p:cNvCxnSpPr/>
          <p:nvPr/>
        </p:nvCxnSpPr>
        <p:spPr>
          <a:xfrm rot="10800000" flipH="1">
            <a:off x="1507331" y="5048249"/>
            <a:ext cx="1" cy="95251"/>
          </a:xfrm>
          <a:prstGeom prst="straightConnector1">
            <a:avLst/>
          </a:prstGeom>
          <a:noFill/>
          <a:ln w="9525" cap="flat" cmpd="sng">
            <a:solidFill>
              <a:srgbClr val="FFFFFF"/>
            </a:solidFill>
            <a:prstDash val="solid"/>
            <a:round/>
            <a:headEnd type="none" w="sm" len="sm"/>
            <a:tailEnd type="none" w="sm" len="sm"/>
          </a:ln>
        </p:spPr>
      </p:cxnSp>
      <p:cxnSp>
        <p:nvCxnSpPr>
          <p:cNvPr id="96" name="Google Shape;96;p34"/>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97" name="Google Shape;97;p34"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98" name="Google Shape;98;p34"/>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FFFFFF"/>
              </a:buClr>
              <a:buSzPts val="400"/>
              <a:buFont typeface="Helvetica Neue"/>
              <a:buNone/>
              <a:defRPr>
                <a:solidFill>
                  <a:srgbClr val="FFFFFF"/>
                </a:solidFill>
              </a:defRPr>
            </a:lvl1pPr>
            <a:lvl2pPr marL="0" lvl="1" indent="0" algn="r">
              <a:lnSpc>
                <a:spcPct val="110000"/>
              </a:lnSpc>
              <a:spcBef>
                <a:spcPts val="0"/>
              </a:spcBef>
              <a:spcAft>
                <a:spcPts val="0"/>
              </a:spcAft>
              <a:buClr>
                <a:srgbClr val="FFFFFF"/>
              </a:buClr>
              <a:buSzPts val="400"/>
              <a:buFont typeface="Helvetica Neue"/>
              <a:buNone/>
              <a:defRPr>
                <a:solidFill>
                  <a:srgbClr val="FFFFFF"/>
                </a:solidFill>
              </a:defRPr>
            </a:lvl2pPr>
            <a:lvl3pPr marL="0" lvl="2" indent="0" algn="r">
              <a:lnSpc>
                <a:spcPct val="110000"/>
              </a:lnSpc>
              <a:spcBef>
                <a:spcPts val="0"/>
              </a:spcBef>
              <a:spcAft>
                <a:spcPts val="0"/>
              </a:spcAft>
              <a:buClr>
                <a:srgbClr val="FFFFFF"/>
              </a:buClr>
              <a:buSzPts val="400"/>
              <a:buFont typeface="Helvetica Neue"/>
              <a:buNone/>
              <a:defRPr>
                <a:solidFill>
                  <a:srgbClr val="FFFFFF"/>
                </a:solidFill>
              </a:defRPr>
            </a:lvl3pPr>
            <a:lvl4pPr marL="0" lvl="3" indent="0" algn="r">
              <a:lnSpc>
                <a:spcPct val="110000"/>
              </a:lnSpc>
              <a:spcBef>
                <a:spcPts val="0"/>
              </a:spcBef>
              <a:spcAft>
                <a:spcPts val="0"/>
              </a:spcAft>
              <a:buClr>
                <a:srgbClr val="FFFFFF"/>
              </a:buClr>
              <a:buSzPts val="400"/>
              <a:buFont typeface="Helvetica Neue"/>
              <a:buNone/>
              <a:defRPr>
                <a:solidFill>
                  <a:srgbClr val="FFFFFF"/>
                </a:solidFill>
              </a:defRPr>
            </a:lvl4pPr>
            <a:lvl5pPr marL="0" lvl="4" indent="0" algn="r">
              <a:lnSpc>
                <a:spcPct val="110000"/>
              </a:lnSpc>
              <a:spcBef>
                <a:spcPts val="0"/>
              </a:spcBef>
              <a:spcAft>
                <a:spcPts val="0"/>
              </a:spcAft>
              <a:buClr>
                <a:srgbClr val="FFFFFF"/>
              </a:buClr>
              <a:buSzPts val="400"/>
              <a:buFont typeface="Helvetica Neue"/>
              <a:buNone/>
              <a:defRPr>
                <a:solidFill>
                  <a:srgbClr val="FFFFFF"/>
                </a:solidFill>
              </a:defRPr>
            </a:lvl5pPr>
            <a:lvl6pPr marL="0" lvl="5" indent="0" algn="r">
              <a:lnSpc>
                <a:spcPct val="110000"/>
              </a:lnSpc>
              <a:spcBef>
                <a:spcPts val="0"/>
              </a:spcBef>
              <a:spcAft>
                <a:spcPts val="0"/>
              </a:spcAft>
              <a:buClr>
                <a:srgbClr val="FFFFFF"/>
              </a:buClr>
              <a:buSzPts val="400"/>
              <a:buFont typeface="Helvetica Neue"/>
              <a:buNone/>
              <a:defRPr>
                <a:solidFill>
                  <a:srgbClr val="FFFFFF"/>
                </a:solidFill>
              </a:defRPr>
            </a:lvl6pPr>
            <a:lvl7pPr marL="0" lvl="6" indent="0" algn="r">
              <a:lnSpc>
                <a:spcPct val="110000"/>
              </a:lnSpc>
              <a:spcBef>
                <a:spcPts val="0"/>
              </a:spcBef>
              <a:spcAft>
                <a:spcPts val="0"/>
              </a:spcAft>
              <a:buClr>
                <a:srgbClr val="FFFFFF"/>
              </a:buClr>
              <a:buSzPts val="400"/>
              <a:buFont typeface="Helvetica Neue"/>
              <a:buNone/>
              <a:defRPr>
                <a:solidFill>
                  <a:srgbClr val="FFFFFF"/>
                </a:solidFill>
              </a:defRPr>
            </a:lvl7pPr>
            <a:lvl8pPr marL="0" lvl="7" indent="0" algn="r">
              <a:lnSpc>
                <a:spcPct val="110000"/>
              </a:lnSpc>
              <a:spcBef>
                <a:spcPts val="0"/>
              </a:spcBef>
              <a:spcAft>
                <a:spcPts val="0"/>
              </a:spcAft>
              <a:buClr>
                <a:srgbClr val="FFFFFF"/>
              </a:buClr>
              <a:buSzPts val="400"/>
              <a:buFont typeface="Helvetica Neue"/>
              <a:buNone/>
              <a:defRPr>
                <a:solidFill>
                  <a:srgbClr val="FFFFFF"/>
                </a:solidFill>
              </a:defRPr>
            </a:lvl8pPr>
            <a:lvl9pPr marL="0" lvl="8" indent="0" algn="r">
              <a:lnSpc>
                <a:spcPct val="110000"/>
              </a:lnSpc>
              <a:spcBef>
                <a:spcPts val="0"/>
              </a:spcBef>
              <a:spcAft>
                <a:spcPts val="0"/>
              </a:spcAft>
              <a:buClr>
                <a:srgbClr val="FFFFFF"/>
              </a:buClr>
              <a:buSzPts val="400"/>
              <a:buFont typeface="Helvetica Neue"/>
              <a:buNone/>
              <a:defRPr>
                <a:solidFill>
                  <a:srgbClr val="FFFFFF"/>
                </a:solidFill>
              </a:defRPr>
            </a:lvl9pPr>
          </a:lstStyle>
          <a:p>
            <a:pPr marL="0" lvl="0" indent="0" algn="r" rtl="0">
              <a:spcBef>
                <a:spcPts val="0"/>
              </a:spcBef>
              <a:spcAft>
                <a:spcPts val="0"/>
              </a:spcAft>
              <a:buNone/>
            </a:pPr>
            <a:fld id="{00000000-1234-1234-1234-123412341234}" type="slidenum">
              <a:rPr lang="de-AT"/>
              <a:t>‹Nr.›</a:t>
            </a:fld>
            <a:endParaRPr sz="400" b="0" i="0" u="none" strike="noStrike" cap="none">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0px Gutter Typography Grid copy 9"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a:buNone/>
              <a:defRPr sz="400"/>
            </a:lvl1pPr>
            <a:lvl2pPr marL="0" lvl="1" indent="0" algn="r">
              <a:lnSpc>
                <a:spcPct val="110000"/>
              </a:lnSpc>
              <a:spcBef>
                <a:spcPts val="0"/>
              </a:spcBef>
              <a:spcAft>
                <a:spcPts val="0"/>
              </a:spcAft>
              <a:buClr>
                <a:srgbClr val="000000"/>
              </a:buClr>
              <a:buSzPts val="400"/>
              <a:buFont typeface="Helvetica Neue"/>
              <a:buNone/>
              <a:defRPr sz="400"/>
            </a:lvl2pPr>
            <a:lvl3pPr marL="0" lvl="2" indent="0" algn="r">
              <a:lnSpc>
                <a:spcPct val="110000"/>
              </a:lnSpc>
              <a:spcBef>
                <a:spcPts val="0"/>
              </a:spcBef>
              <a:spcAft>
                <a:spcPts val="0"/>
              </a:spcAft>
              <a:buClr>
                <a:srgbClr val="000000"/>
              </a:buClr>
              <a:buSzPts val="400"/>
              <a:buFont typeface="Helvetica Neue"/>
              <a:buNone/>
              <a:defRPr sz="400"/>
            </a:lvl3pPr>
            <a:lvl4pPr marL="0" lvl="3" indent="0" algn="r">
              <a:lnSpc>
                <a:spcPct val="110000"/>
              </a:lnSpc>
              <a:spcBef>
                <a:spcPts val="0"/>
              </a:spcBef>
              <a:spcAft>
                <a:spcPts val="0"/>
              </a:spcAft>
              <a:buClr>
                <a:srgbClr val="000000"/>
              </a:buClr>
              <a:buSzPts val="400"/>
              <a:buFont typeface="Helvetica Neue"/>
              <a:buNone/>
              <a:defRPr sz="400"/>
            </a:lvl4pPr>
            <a:lvl5pPr marL="0" lvl="4" indent="0" algn="r">
              <a:lnSpc>
                <a:spcPct val="110000"/>
              </a:lnSpc>
              <a:spcBef>
                <a:spcPts val="0"/>
              </a:spcBef>
              <a:spcAft>
                <a:spcPts val="0"/>
              </a:spcAft>
              <a:buClr>
                <a:srgbClr val="000000"/>
              </a:buClr>
              <a:buSzPts val="400"/>
              <a:buFont typeface="Helvetica Neue"/>
              <a:buNone/>
              <a:defRPr sz="400"/>
            </a:lvl5pPr>
            <a:lvl6pPr marL="0" lvl="5" indent="0" algn="r">
              <a:lnSpc>
                <a:spcPct val="110000"/>
              </a:lnSpc>
              <a:spcBef>
                <a:spcPts val="0"/>
              </a:spcBef>
              <a:spcAft>
                <a:spcPts val="0"/>
              </a:spcAft>
              <a:buClr>
                <a:srgbClr val="000000"/>
              </a:buClr>
              <a:buSzPts val="400"/>
              <a:buFont typeface="Helvetica Neue"/>
              <a:buNone/>
              <a:defRPr sz="400"/>
            </a:lvl6pPr>
            <a:lvl7pPr marL="0" lvl="6" indent="0" algn="r">
              <a:lnSpc>
                <a:spcPct val="110000"/>
              </a:lnSpc>
              <a:spcBef>
                <a:spcPts val="0"/>
              </a:spcBef>
              <a:spcAft>
                <a:spcPts val="0"/>
              </a:spcAft>
              <a:buClr>
                <a:srgbClr val="000000"/>
              </a:buClr>
              <a:buSzPts val="400"/>
              <a:buFont typeface="Helvetica Neue"/>
              <a:buNone/>
              <a:defRPr sz="400"/>
            </a:lvl7pPr>
            <a:lvl8pPr marL="0" lvl="7" indent="0" algn="r">
              <a:lnSpc>
                <a:spcPct val="110000"/>
              </a:lnSpc>
              <a:spcBef>
                <a:spcPts val="0"/>
              </a:spcBef>
              <a:spcAft>
                <a:spcPts val="0"/>
              </a:spcAft>
              <a:buClr>
                <a:srgbClr val="000000"/>
              </a:buClr>
              <a:buSzPts val="400"/>
              <a:buFont typeface="Helvetica Neue"/>
              <a:buNone/>
              <a:defRPr sz="400"/>
            </a:lvl8pPr>
            <a:lvl9pPr marL="0" lvl="8" indent="0" algn="r">
              <a:lnSpc>
                <a:spcPct val="110000"/>
              </a:lnSpc>
              <a:spcBef>
                <a:spcPts val="0"/>
              </a:spcBef>
              <a:spcAft>
                <a:spcPts val="0"/>
              </a:spcAft>
              <a:buClr>
                <a:srgbClr val="000000"/>
              </a:buClr>
              <a:buSzPts val="400"/>
              <a:buFont typeface="Helvetica Neue"/>
              <a:buNone/>
              <a:defRPr sz="400"/>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0px Gutter Typography Grid copy 14">
  <p:cSld name="20px Gutter Typography Grid copy 14">
    <p:spTree>
      <p:nvGrpSpPr>
        <p:cNvPr id="1" name="Shape 17"/>
        <p:cNvGrpSpPr/>
        <p:nvPr/>
      </p:nvGrpSpPr>
      <p:grpSpPr>
        <a:xfrm>
          <a:off x="0" y="0"/>
          <a:ext cx="0" cy="0"/>
          <a:chOff x="0" y="0"/>
          <a:chExt cx="0" cy="0"/>
        </a:xfrm>
      </p:grpSpPr>
      <p:sp>
        <p:nvSpPr>
          <p:cNvPr id="18" name="Google Shape;18;p20"/>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a:buNone/>
              <a:defRPr sz="400"/>
            </a:lvl1pPr>
            <a:lvl2pPr marL="0" lvl="1" indent="0" algn="r">
              <a:lnSpc>
                <a:spcPct val="110000"/>
              </a:lnSpc>
              <a:spcBef>
                <a:spcPts val="0"/>
              </a:spcBef>
              <a:spcAft>
                <a:spcPts val="0"/>
              </a:spcAft>
              <a:buClr>
                <a:srgbClr val="000000"/>
              </a:buClr>
              <a:buSzPts val="400"/>
              <a:buFont typeface="Helvetica Neue"/>
              <a:buNone/>
              <a:defRPr sz="400"/>
            </a:lvl2pPr>
            <a:lvl3pPr marL="0" lvl="2" indent="0" algn="r">
              <a:lnSpc>
                <a:spcPct val="110000"/>
              </a:lnSpc>
              <a:spcBef>
                <a:spcPts val="0"/>
              </a:spcBef>
              <a:spcAft>
                <a:spcPts val="0"/>
              </a:spcAft>
              <a:buClr>
                <a:srgbClr val="000000"/>
              </a:buClr>
              <a:buSzPts val="400"/>
              <a:buFont typeface="Helvetica Neue"/>
              <a:buNone/>
              <a:defRPr sz="400"/>
            </a:lvl3pPr>
            <a:lvl4pPr marL="0" lvl="3" indent="0" algn="r">
              <a:lnSpc>
                <a:spcPct val="110000"/>
              </a:lnSpc>
              <a:spcBef>
                <a:spcPts val="0"/>
              </a:spcBef>
              <a:spcAft>
                <a:spcPts val="0"/>
              </a:spcAft>
              <a:buClr>
                <a:srgbClr val="000000"/>
              </a:buClr>
              <a:buSzPts val="400"/>
              <a:buFont typeface="Helvetica Neue"/>
              <a:buNone/>
              <a:defRPr sz="400"/>
            </a:lvl4pPr>
            <a:lvl5pPr marL="0" lvl="4" indent="0" algn="r">
              <a:lnSpc>
                <a:spcPct val="110000"/>
              </a:lnSpc>
              <a:spcBef>
                <a:spcPts val="0"/>
              </a:spcBef>
              <a:spcAft>
                <a:spcPts val="0"/>
              </a:spcAft>
              <a:buClr>
                <a:srgbClr val="000000"/>
              </a:buClr>
              <a:buSzPts val="400"/>
              <a:buFont typeface="Helvetica Neue"/>
              <a:buNone/>
              <a:defRPr sz="400"/>
            </a:lvl5pPr>
            <a:lvl6pPr marL="0" lvl="5" indent="0" algn="r">
              <a:lnSpc>
                <a:spcPct val="110000"/>
              </a:lnSpc>
              <a:spcBef>
                <a:spcPts val="0"/>
              </a:spcBef>
              <a:spcAft>
                <a:spcPts val="0"/>
              </a:spcAft>
              <a:buClr>
                <a:srgbClr val="000000"/>
              </a:buClr>
              <a:buSzPts val="400"/>
              <a:buFont typeface="Helvetica Neue"/>
              <a:buNone/>
              <a:defRPr sz="400"/>
            </a:lvl6pPr>
            <a:lvl7pPr marL="0" lvl="6" indent="0" algn="r">
              <a:lnSpc>
                <a:spcPct val="110000"/>
              </a:lnSpc>
              <a:spcBef>
                <a:spcPts val="0"/>
              </a:spcBef>
              <a:spcAft>
                <a:spcPts val="0"/>
              </a:spcAft>
              <a:buClr>
                <a:srgbClr val="000000"/>
              </a:buClr>
              <a:buSzPts val="400"/>
              <a:buFont typeface="Helvetica Neue"/>
              <a:buNone/>
              <a:defRPr sz="400"/>
            </a:lvl7pPr>
            <a:lvl8pPr marL="0" lvl="7" indent="0" algn="r">
              <a:lnSpc>
                <a:spcPct val="110000"/>
              </a:lnSpc>
              <a:spcBef>
                <a:spcPts val="0"/>
              </a:spcBef>
              <a:spcAft>
                <a:spcPts val="0"/>
              </a:spcAft>
              <a:buClr>
                <a:srgbClr val="000000"/>
              </a:buClr>
              <a:buSzPts val="400"/>
              <a:buFont typeface="Helvetica Neue"/>
              <a:buNone/>
              <a:defRPr sz="400"/>
            </a:lvl8pPr>
            <a:lvl9pPr marL="0" lvl="8" indent="0" algn="r">
              <a:lnSpc>
                <a:spcPct val="110000"/>
              </a:lnSpc>
              <a:spcBef>
                <a:spcPts val="0"/>
              </a:spcBef>
              <a:spcAft>
                <a:spcPts val="0"/>
              </a:spcAft>
              <a:buClr>
                <a:srgbClr val="000000"/>
              </a:buClr>
              <a:buSzPts val="400"/>
              <a:buFont typeface="Helvetica Neue"/>
              <a:buNone/>
              <a:defRPr sz="400"/>
            </a:lvl9pPr>
          </a:lstStyle>
          <a:p>
            <a:pPr marL="0" lvl="0" indent="0" algn="r" rtl="0">
              <a:spcBef>
                <a:spcPts val="0"/>
              </a:spcBef>
              <a:spcAft>
                <a:spcPts val="0"/>
              </a:spcAft>
              <a:buNone/>
            </a:pPr>
            <a:fld id="{00000000-1234-1234-1234-123412341234}" type="slidenum">
              <a:rPr lang="de-A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0px Gutter Typography Grid copy 16">
  <p:cSld name="20px Gutter Typography Grid copy 16">
    <p:bg>
      <p:bgPr>
        <a:solidFill>
          <a:srgbClr val="000000"/>
        </a:solidFill>
        <a:effectLst/>
      </p:bgPr>
    </p:bg>
    <p:spTree>
      <p:nvGrpSpPr>
        <p:cNvPr id="1" name="Shape 19"/>
        <p:cNvGrpSpPr/>
        <p:nvPr/>
      </p:nvGrpSpPr>
      <p:grpSpPr>
        <a:xfrm>
          <a:off x="0" y="0"/>
          <a:ext cx="0" cy="0"/>
          <a:chOff x="0" y="0"/>
          <a:chExt cx="0" cy="0"/>
        </a:xfrm>
      </p:grpSpPr>
      <p:cxnSp>
        <p:nvCxnSpPr>
          <p:cNvPr id="20" name="Google Shape;20;p21"/>
          <p:cNvCxnSpPr/>
          <p:nvPr/>
        </p:nvCxnSpPr>
        <p:spPr>
          <a:xfrm rot="10800000" flipH="1">
            <a:off x="507206"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21" name="Google Shape;21;p21"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sp>
        <p:nvSpPr>
          <p:cNvPr id="22" name="Google Shape;22;p21"/>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FFFFFF"/>
              </a:buClr>
              <a:buSzPts val="400"/>
              <a:buFont typeface="Helvetica Neue"/>
              <a:buNone/>
              <a:defRPr>
                <a:solidFill>
                  <a:srgbClr val="FFFFFF"/>
                </a:solidFill>
              </a:defRPr>
            </a:lvl1pPr>
            <a:lvl2pPr marL="0" lvl="1" indent="0" algn="r">
              <a:lnSpc>
                <a:spcPct val="110000"/>
              </a:lnSpc>
              <a:spcBef>
                <a:spcPts val="0"/>
              </a:spcBef>
              <a:spcAft>
                <a:spcPts val="0"/>
              </a:spcAft>
              <a:buClr>
                <a:srgbClr val="FFFFFF"/>
              </a:buClr>
              <a:buSzPts val="400"/>
              <a:buFont typeface="Helvetica Neue"/>
              <a:buNone/>
              <a:defRPr>
                <a:solidFill>
                  <a:srgbClr val="FFFFFF"/>
                </a:solidFill>
              </a:defRPr>
            </a:lvl2pPr>
            <a:lvl3pPr marL="0" lvl="2" indent="0" algn="r">
              <a:lnSpc>
                <a:spcPct val="110000"/>
              </a:lnSpc>
              <a:spcBef>
                <a:spcPts val="0"/>
              </a:spcBef>
              <a:spcAft>
                <a:spcPts val="0"/>
              </a:spcAft>
              <a:buClr>
                <a:srgbClr val="FFFFFF"/>
              </a:buClr>
              <a:buSzPts val="400"/>
              <a:buFont typeface="Helvetica Neue"/>
              <a:buNone/>
              <a:defRPr>
                <a:solidFill>
                  <a:srgbClr val="FFFFFF"/>
                </a:solidFill>
              </a:defRPr>
            </a:lvl3pPr>
            <a:lvl4pPr marL="0" lvl="3" indent="0" algn="r">
              <a:lnSpc>
                <a:spcPct val="110000"/>
              </a:lnSpc>
              <a:spcBef>
                <a:spcPts val="0"/>
              </a:spcBef>
              <a:spcAft>
                <a:spcPts val="0"/>
              </a:spcAft>
              <a:buClr>
                <a:srgbClr val="FFFFFF"/>
              </a:buClr>
              <a:buSzPts val="400"/>
              <a:buFont typeface="Helvetica Neue"/>
              <a:buNone/>
              <a:defRPr>
                <a:solidFill>
                  <a:srgbClr val="FFFFFF"/>
                </a:solidFill>
              </a:defRPr>
            </a:lvl4pPr>
            <a:lvl5pPr marL="0" lvl="4" indent="0" algn="r">
              <a:lnSpc>
                <a:spcPct val="110000"/>
              </a:lnSpc>
              <a:spcBef>
                <a:spcPts val="0"/>
              </a:spcBef>
              <a:spcAft>
                <a:spcPts val="0"/>
              </a:spcAft>
              <a:buClr>
                <a:srgbClr val="FFFFFF"/>
              </a:buClr>
              <a:buSzPts val="400"/>
              <a:buFont typeface="Helvetica Neue"/>
              <a:buNone/>
              <a:defRPr>
                <a:solidFill>
                  <a:srgbClr val="FFFFFF"/>
                </a:solidFill>
              </a:defRPr>
            </a:lvl5pPr>
            <a:lvl6pPr marL="0" lvl="5" indent="0" algn="r">
              <a:lnSpc>
                <a:spcPct val="110000"/>
              </a:lnSpc>
              <a:spcBef>
                <a:spcPts val="0"/>
              </a:spcBef>
              <a:spcAft>
                <a:spcPts val="0"/>
              </a:spcAft>
              <a:buClr>
                <a:srgbClr val="FFFFFF"/>
              </a:buClr>
              <a:buSzPts val="400"/>
              <a:buFont typeface="Helvetica Neue"/>
              <a:buNone/>
              <a:defRPr>
                <a:solidFill>
                  <a:srgbClr val="FFFFFF"/>
                </a:solidFill>
              </a:defRPr>
            </a:lvl6pPr>
            <a:lvl7pPr marL="0" lvl="6" indent="0" algn="r">
              <a:lnSpc>
                <a:spcPct val="110000"/>
              </a:lnSpc>
              <a:spcBef>
                <a:spcPts val="0"/>
              </a:spcBef>
              <a:spcAft>
                <a:spcPts val="0"/>
              </a:spcAft>
              <a:buClr>
                <a:srgbClr val="FFFFFF"/>
              </a:buClr>
              <a:buSzPts val="400"/>
              <a:buFont typeface="Helvetica Neue"/>
              <a:buNone/>
              <a:defRPr>
                <a:solidFill>
                  <a:srgbClr val="FFFFFF"/>
                </a:solidFill>
              </a:defRPr>
            </a:lvl7pPr>
            <a:lvl8pPr marL="0" lvl="7" indent="0" algn="r">
              <a:lnSpc>
                <a:spcPct val="110000"/>
              </a:lnSpc>
              <a:spcBef>
                <a:spcPts val="0"/>
              </a:spcBef>
              <a:spcAft>
                <a:spcPts val="0"/>
              </a:spcAft>
              <a:buClr>
                <a:srgbClr val="FFFFFF"/>
              </a:buClr>
              <a:buSzPts val="400"/>
              <a:buFont typeface="Helvetica Neue"/>
              <a:buNone/>
              <a:defRPr>
                <a:solidFill>
                  <a:srgbClr val="FFFFFF"/>
                </a:solidFill>
              </a:defRPr>
            </a:lvl8pPr>
            <a:lvl9pPr marL="0" lvl="8" indent="0" algn="r">
              <a:lnSpc>
                <a:spcPct val="110000"/>
              </a:lnSpc>
              <a:spcBef>
                <a:spcPts val="0"/>
              </a:spcBef>
              <a:spcAft>
                <a:spcPts val="0"/>
              </a:spcAft>
              <a:buClr>
                <a:srgbClr val="FFFFFF"/>
              </a:buClr>
              <a:buSzPts val="400"/>
              <a:buFont typeface="Helvetica Neue"/>
              <a:buNone/>
              <a:defRPr>
                <a:solidFill>
                  <a:srgbClr val="FFFFFF"/>
                </a:solidFill>
              </a:defRPr>
            </a:lvl9pPr>
          </a:lstStyle>
          <a:p>
            <a:pPr marL="0" lvl="0" indent="0" algn="r" rtl="0">
              <a:spcBef>
                <a:spcPts val="0"/>
              </a:spcBef>
              <a:spcAft>
                <a:spcPts val="0"/>
              </a:spcAft>
              <a:buNone/>
            </a:pPr>
            <a:fld id="{00000000-1234-1234-1234-123412341234}" type="slidenum">
              <a:rPr lang="de-AT"/>
              <a:t>‹Nr.›</a:t>
            </a:fld>
            <a:endParaRPr sz="400" b="0" i="0" u="none" strike="noStrike" cap="none">
              <a:latin typeface="Helvetica Neue"/>
              <a:ea typeface="Helvetica Neue"/>
              <a:cs typeface="Helvetica Neue"/>
              <a:sym typeface="Helvetica Neue"/>
            </a:endParaRPr>
          </a:p>
        </p:txBody>
      </p:sp>
      <p:sp>
        <p:nvSpPr>
          <p:cNvPr id="23" name="Google Shape;23;p21"/>
          <p:cNvSpPr txBox="1"/>
          <p:nvPr/>
        </p:nvSpPr>
        <p:spPr>
          <a:xfrm>
            <a:off x="7145991" y="5042596"/>
            <a:ext cx="1236398"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FFFFFF"/>
              </a:buClr>
              <a:buSzPts val="400"/>
              <a:buFont typeface="Helvetica Neue"/>
              <a:buNone/>
            </a:pPr>
            <a:r>
              <a:rPr lang="de-AT" sz="400" b="0" i="0" u="none" strike="noStrike" cap="none">
                <a:solidFill>
                  <a:srgbClr val="FFFFFF"/>
                </a:solidFill>
                <a:latin typeface="Helvetica Neue"/>
                <a:ea typeface="Helvetica Neue"/>
                <a:cs typeface="Helvetica Neue"/>
                <a:sym typeface="Helvetica Neue"/>
              </a:rPr>
              <a:t>MEDIA STUDIO</a:t>
            </a:r>
            <a:endParaRPr/>
          </a:p>
        </p:txBody>
      </p:sp>
      <p:cxnSp>
        <p:nvCxnSpPr>
          <p:cNvPr id="24" name="Google Shape;24;p21"/>
          <p:cNvCxnSpPr/>
          <p:nvPr/>
        </p:nvCxnSpPr>
        <p:spPr>
          <a:xfrm rot="10800000" flipH="1">
            <a:off x="7041356" y="5048249"/>
            <a:ext cx="1" cy="95251"/>
          </a:xfrm>
          <a:prstGeom prst="straightConnector1">
            <a:avLst/>
          </a:prstGeom>
          <a:noFill/>
          <a:ln w="9525" cap="flat" cmpd="sng">
            <a:solidFill>
              <a:srgbClr val="FFFFFF"/>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White Master copy">
  <p:cSld name="White Master copy">
    <p:spTree>
      <p:nvGrpSpPr>
        <p:cNvPr id="1" name="Shape 25"/>
        <p:cNvGrpSpPr/>
        <p:nvPr/>
      </p:nvGrpSpPr>
      <p:grpSpPr>
        <a:xfrm>
          <a:off x="0" y="0"/>
          <a:ext cx="0" cy="0"/>
          <a:chOff x="0" y="0"/>
          <a:chExt cx="0" cy="0"/>
        </a:xfrm>
      </p:grpSpPr>
      <p:cxnSp>
        <p:nvCxnSpPr>
          <p:cNvPr id="26" name="Google Shape;26;p22"/>
          <p:cNvCxnSpPr/>
          <p:nvPr/>
        </p:nvCxnSpPr>
        <p:spPr>
          <a:xfrm rot="10800000" flipH="1">
            <a:off x="502443" y="5048249"/>
            <a:ext cx="1" cy="95251"/>
          </a:xfrm>
          <a:prstGeom prst="straightConnector1">
            <a:avLst/>
          </a:prstGeom>
          <a:noFill/>
          <a:ln w="9525" cap="flat" cmpd="sng">
            <a:solidFill>
              <a:srgbClr val="000000"/>
            </a:solidFill>
            <a:prstDash val="solid"/>
            <a:round/>
            <a:headEnd type="none" w="sm" len="sm"/>
            <a:tailEnd type="none" w="sm" len="sm"/>
          </a:ln>
        </p:spPr>
      </p:cxnSp>
      <p:pic>
        <p:nvPicPr>
          <p:cNvPr id="27" name="Google Shape;27;p22" descr="Image"/>
          <p:cNvPicPr preferRelativeResize="0"/>
          <p:nvPr/>
        </p:nvPicPr>
        <p:blipFill rotWithShape="1">
          <a:blip r:embed="rId2">
            <a:alphaModFix/>
          </a:blip>
          <a:srcRect/>
          <a:stretch/>
        </p:blipFill>
        <p:spPr>
          <a:xfrm>
            <a:off x="602428" y="5048250"/>
            <a:ext cx="164445" cy="43693"/>
          </a:xfrm>
          <a:prstGeom prst="rect">
            <a:avLst/>
          </a:prstGeom>
          <a:noFill/>
          <a:ln>
            <a:noFill/>
          </a:ln>
        </p:spPr>
      </p:pic>
      <p:sp>
        <p:nvSpPr>
          <p:cNvPr id="28" name="Google Shape;28;p22"/>
          <p:cNvSpPr txBox="1">
            <a:spLocks noGrp="1"/>
          </p:cNvSpPr>
          <p:nvPr>
            <p:ph type="sldNum" idx="12"/>
          </p:nvPr>
        </p:nvSpPr>
        <p:spPr>
          <a:xfrm>
            <a:off x="8377350" y="5037834"/>
            <a:ext cx="127001" cy="127001"/>
          </a:xfrm>
          <a:prstGeom prst="rect">
            <a:avLst/>
          </a:prstGeom>
          <a:noFill/>
          <a:ln>
            <a:noFill/>
          </a:ln>
        </p:spPr>
        <p:txBody>
          <a:bodyPr spcFirstLastPara="1" wrap="square" lIns="0" tIns="0" rIns="0" bIns="0" anchor="t" anchorCtr="0">
            <a:spAutoFit/>
          </a:bodyPr>
          <a:lstStyle>
            <a:lvl1pPr marL="0" lvl="0" indent="0" algn="ctr">
              <a:lnSpc>
                <a:spcPct val="100000"/>
              </a:lnSpc>
              <a:spcBef>
                <a:spcPts val="0"/>
              </a:spcBef>
              <a:spcAft>
                <a:spcPts val="0"/>
              </a:spcAft>
              <a:buClr>
                <a:srgbClr val="000000"/>
              </a:buClr>
              <a:buSzPts val="400"/>
              <a:buFont typeface="Helvetica Neue"/>
              <a:buNone/>
              <a:defRPr b="1"/>
            </a:lvl1pPr>
            <a:lvl2pPr marL="0" lvl="1" indent="0" algn="ctr">
              <a:lnSpc>
                <a:spcPct val="100000"/>
              </a:lnSpc>
              <a:spcBef>
                <a:spcPts val="0"/>
              </a:spcBef>
              <a:spcAft>
                <a:spcPts val="0"/>
              </a:spcAft>
              <a:buClr>
                <a:srgbClr val="000000"/>
              </a:buClr>
              <a:buSzPts val="400"/>
              <a:buFont typeface="Helvetica Neue"/>
              <a:buNone/>
              <a:defRPr b="1"/>
            </a:lvl2pPr>
            <a:lvl3pPr marL="0" lvl="2" indent="0" algn="ctr">
              <a:lnSpc>
                <a:spcPct val="100000"/>
              </a:lnSpc>
              <a:spcBef>
                <a:spcPts val="0"/>
              </a:spcBef>
              <a:spcAft>
                <a:spcPts val="0"/>
              </a:spcAft>
              <a:buClr>
                <a:srgbClr val="000000"/>
              </a:buClr>
              <a:buSzPts val="400"/>
              <a:buFont typeface="Helvetica Neue"/>
              <a:buNone/>
              <a:defRPr b="1"/>
            </a:lvl3pPr>
            <a:lvl4pPr marL="0" lvl="3" indent="0" algn="ctr">
              <a:lnSpc>
                <a:spcPct val="100000"/>
              </a:lnSpc>
              <a:spcBef>
                <a:spcPts val="0"/>
              </a:spcBef>
              <a:spcAft>
                <a:spcPts val="0"/>
              </a:spcAft>
              <a:buClr>
                <a:srgbClr val="000000"/>
              </a:buClr>
              <a:buSzPts val="400"/>
              <a:buFont typeface="Helvetica Neue"/>
              <a:buNone/>
              <a:defRPr b="1"/>
            </a:lvl4pPr>
            <a:lvl5pPr marL="0" lvl="4" indent="0" algn="ctr">
              <a:lnSpc>
                <a:spcPct val="100000"/>
              </a:lnSpc>
              <a:spcBef>
                <a:spcPts val="0"/>
              </a:spcBef>
              <a:spcAft>
                <a:spcPts val="0"/>
              </a:spcAft>
              <a:buClr>
                <a:srgbClr val="000000"/>
              </a:buClr>
              <a:buSzPts val="400"/>
              <a:buFont typeface="Helvetica Neue"/>
              <a:buNone/>
              <a:defRPr b="1"/>
            </a:lvl5pPr>
            <a:lvl6pPr marL="0" lvl="5" indent="0" algn="ctr">
              <a:lnSpc>
                <a:spcPct val="100000"/>
              </a:lnSpc>
              <a:spcBef>
                <a:spcPts val="0"/>
              </a:spcBef>
              <a:spcAft>
                <a:spcPts val="0"/>
              </a:spcAft>
              <a:buClr>
                <a:srgbClr val="000000"/>
              </a:buClr>
              <a:buSzPts val="400"/>
              <a:buFont typeface="Helvetica Neue"/>
              <a:buNone/>
              <a:defRPr b="1"/>
            </a:lvl6pPr>
            <a:lvl7pPr marL="0" lvl="6" indent="0" algn="ctr">
              <a:lnSpc>
                <a:spcPct val="100000"/>
              </a:lnSpc>
              <a:spcBef>
                <a:spcPts val="0"/>
              </a:spcBef>
              <a:spcAft>
                <a:spcPts val="0"/>
              </a:spcAft>
              <a:buClr>
                <a:srgbClr val="000000"/>
              </a:buClr>
              <a:buSzPts val="400"/>
              <a:buFont typeface="Helvetica Neue"/>
              <a:buNone/>
              <a:defRPr b="1"/>
            </a:lvl7pPr>
            <a:lvl8pPr marL="0" lvl="7" indent="0" algn="ctr">
              <a:lnSpc>
                <a:spcPct val="100000"/>
              </a:lnSpc>
              <a:spcBef>
                <a:spcPts val="0"/>
              </a:spcBef>
              <a:spcAft>
                <a:spcPts val="0"/>
              </a:spcAft>
              <a:buClr>
                <a:srgbClr val="000000"/>
              </a:buClr>
              <a:buSzPts val="400"/>
              <a:buFont typeface="Helvetica Neue"/>
              <a:buNone/>
              <a:defRPr b="1"/>
            </a:lvl8pPr>
            <a:lvl9pPr marL="0" lvl="8" indent="0" algn="ctr">
              <a:lnSpc>
                <a:spcPct val="100000"/>
              </a:lnSpc>
              <a:spcBef>
                <a:spcPts val="0"/>
              </a:spcBef>
              <a:spcAft>
                <a:spcPts val="0"/>
              </a:spcAft>
              <a:buClr>
                <a:srgbClr val="000000"/>
              </a:buClr>
              <a:buSzPts val="400"/>
              <a:buFont typeface="Helvetica Neue"/>
              <a:buNone/>
              <a:defRPr b="1"/>
            </a:lvl9pPr>
          </a:lstStyle>
          <a:p>
            <a:pPr marL="0" lvl="0" indent="0" algn="ctr" rtl="0">
              <a:spcBef>
                <a:spcPts val="0"/>
              </a:spcBef>
              <a:spcAft>
                <a:spcPts val="0"/>
              </a:spcAft>
              <a:buNone/>
            </a:pPr>
            <a:fld id="{00000000-1234-1234-1234-123412341234}" type="slidenum">
              <a:rPr lang="de-AT"/>
              <a:t>‹Nr.›</a:t>
            </a:fld>
            <a:endParaRPr sz="400" i="0" u="none" strike="noStrike" cap="none">
              <a:solidFill>
                <a:srgbClr val="000000"/>
              </a:solidFill>
              <a:latin typeface="Helvetica Neue"/>
              <a:ea typeface="Helvetica Neue"/>
              <a:cs typeface="Helvetica Neue"/>
              <a:sym typeface="Helvetica Neue"/>
            </a:endParaRPr>
          </a:p>
        </p:txBody>
      </p:sp>
      <p:sp>
        <p:nvSpPr>
          <p:cNvPr id="29" name="Google Shape;29;p22"/>
          <p:cNvSpPr txBox="1"/>
          <p:nvPr/>
        </p:nvSpPr>
        <p:spPr>
          <a:xfrm>
            <a:off x="6125318" y="5037587"/>
            <a:ext cx="123639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
              <a:buFont typeface="Helvetica Neue"/>
              <a:buNone/>
            </a:pPr>
            <a:r>
              <a:rPr lang="de-AT" sz="400" b="1" i="0" u="none" strike="noStrike" cap="none">
                <a:solidFill>
                  <a:srgbClr val="000000"/>
                </a:solidFill>
                <a:latin typeface="Helvetica Neue"/>
                <a:ea typeface="Helvetica Neue"/>
                <a:cs typeface="Helvetica Neue"/>
                <a:sym typeface="Helvetica Neue"/>
              </a:rPr>
              <a:t>DOCUMENT TITLE</a:t>
            </a:r>
            <a:endParaRPr/>
          </a:p>
        </p:txBody>
      </p:sp>
      <p:cxnSp>
        <p:nvCxnSpPr>
          <p:cNvPr id="30" name="Google Shape;30;p22"/>
          <p:cNvCxnSpPr/>
          <p:nvPr/>
        </p:nvCxnSpPr>
        <p:spPr>
          <a:xfrm rot="10800000" flipH="1">
            <a:off x="6031706" y="5048249"/>
            <a:ext cx="1" cy="95251"/>
          </a:xfrm>
          <a:prstGeom prst="straightConnector1">
            <a:avLst/>
          </a:prstGeom>
          <a:noFill/>
          <a:ln w="9525" cap="flat" cmpd="sng">
            <a:solidFill>
              <a:srgbClr val="000000"/>
            </a:solidFill>
            <a:prstDash val="solid"/>
            <a:round/>
            <a:headEnd type="none" w="sm" len="sm"/>
            <a:tailEnd type="none" w="sm" len="sm"/>
          </a:ln>
        </p:spPr>
      </p:cxnSp>
      <p:sp>
        <p:nvSpPr>
          <p:cNvPr id="31" name="Google Shape;31;p22"/>
          <p:cNvSpPr/>
          <p:nvPr/>
        </p:nvSpPr>
        <p:spPr>
          <a:xfrm>
            <a:off x="2607729" y="0"/>
            <a:ext cx="6535160" cy="5153026"/>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0px Gutter Typography Grid copy 11">
  <p:cSld name="20px Gutter Typography Grid copy 11">
    <p:spTree>
      <p:nvGrpSpPr>
        <p:cNvPr id="1" name="Shape 32"/>
        <p:cNvGrpSpPr/>
        <p:nvPr/>
      </p:nvGrpSpPr>
      <p:grpSpPr>
        <a:xfrm>
          <a:off x="0" y="0"/>
          <a:ext cx="0" cy="0"/>
          <a:chOff x="0" y="0"/>
          <a:chExt cx="0" cy="0"/>
        </a:xfrm>
      </p:grpSpPr>
      <p:cxnSp>
        <p:nvCxnSpPr>
          <p:cNvPr id="33" name="Google Shape;33;p23"/>
          <p:cNvCxnSpPr/>
          <p:nvPr/>
        </p:nvCxnSpPr>
        <p:spPr>
          <a:xfrm rot="10800000" flipH="1">
            <a:off x="507206" y="5048249"/>
            <a:ext cx="1" cy="95251"/>
          </a:xfrm>
          <a:prstGeom prst="straightConnector1">
            <a:avLst/>
          </a:prstGeom>
          <a:noFill/>
          <a:ln w="9525" cap="flat" cmpd="sng">
            <a:solidFill>
              <a:srgbClr val="000000"/>
            </a:solidFill>
            <a:prstDash val="solid"/>
            <a:round/>
            <a:headEnd type="none" w="sm" len="sm"/>
            <a:tailEnd type="none" w="sm" len="sm"/>
          </a:ln>
        </p:spPr>
      </p:cxnSp>
      <p:pic>
        <p:nvPicPr>
          <p:cNvPr id="34" name="Google Shape;34;p23" descr="Image"/>
          <p:cNvPicPr preferRelativeResize="0"/>
          <p:nvPr/>
        </p:nvPicPr>
        <p:blipFill rotWithShape="1">
          <a:blip r:embed="rId2">
            <a:alphaModFix/>
          </a:blip>
          <a:srcRect/>
          <a:stretch/>
        </p:blipFill>
        <p:spPr>
          <a:xfrm>
            <a:off x="607190" y="5053012"/>
            <a:ext cx="161323" cy="42863"/>
          </a:xfrm>
          <a:prstGeom prst="rect">
            <a:avLst/>
          </a:prstGeom>
          <a:noFill/>
          <a:ln>
            <a:noFill/>
          </a:ln>
        </p:spPr>
      </p:pic>
      <p:pic>
        <p:nvPicPr>
          <p:cNvPr id="35" name="Google Shape;35;p23" descr="Image"/>
          <p:cNvPicPr preferRelativeResize="0"/>
          <p:nvPr/>
        </p:nvPicPr>
        <p:blipFill rotWithShape="1">
          <a:blip r:embed="rId3">
            <a:alphaModFix/>
          </a:blip>
          <a:srcRect/>
          <a:stretch/>
        </p:blipFill>
        <p:spPr>
          <a:xfrm>
            <a:off x="607190" y="5053012"/>
            <a:ext cx="164446" cy="43693"/>
          </a:xfrm>
          <a:prstGeom prst="rect">
            <a:avLst/>
          </a:prstGeom>
          <a:noFill/>
          <a:ln>
            <a:noFill/>
          </a:ln>
        </p:spPr>
      </p:pic>
      <p:sp>
        <p:nvSpPr>
          <p:cNvPr id="36" name="Google Shape;36;p23"/>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
        <p:nvSpPr>
          <p:cNvPr id="37" name="Google Shape;37;p23"/>
          <p:cNvSpPr txBox="1"/>
          <p:nvPr/>
        </p:nvSpPr>
        <p:spPr>
          <a:xfrm>
            <a:off x="7145991" y="5042596"/>
            <a:ext cx="1236398"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400"/>
              <a:buFont typeface="Helvetica Neue"/>
              <a:buNone/>
            </a:pPr>
            <a:r>
              <a:rPr lang="de-AT" sz="400" b="0" i="0" u="none" strike="noStrike" cap="none">
                <a:solidFill>
                  <a:srgbClr val="000000"/>
                </a:solidFill>
                <a:latin typeface="Helvetica Neue"/>
                <a:ea typeface="Helvetica Neue"/>
                <a:cs typeface="Helvetica Neue"/>
                <a:sym typeface="Helvetica Neue"/>
              </a:rPr>
              <a:t>MEDIA STUDIO</a:t>
            </a:r>
            <a:endParaRPr/>
          </a:p>
        </p:txBody>
      </p:sp>
      <p:cxnSp>
        <p:nvCxnSpPr>
          <p:cNvPr id="38" name="Google Shape;38;p23"/>
          <p:cNvCxnSpPr/>
          <p:nvPr/>
        </p:nvCxnSpPr>
        <p:spPr>
          <a:xfrm rot="10800000" flipH="1">
            <a:off x="7041356" y="5048249"/>
            <a:ext cx="1" cy="95251"/>
          </a:xfrm>
          <a:prstGeom prst="straightConnector1">
            <a:avLst/>
          </a:prstGeom>
          <a:noFill/>
          <a:ln w="9525" cap="flat" cmpd="sng">
            <a:solidFill>
              <a:srgbClr val="000000"/>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0px Gutter Typography Grid copy 15">
  <p:cSld name="20px Gutter Typography Grid copy 15">
    <p:spTree>
      <p:nvGrpSpPr>
        <p:cNvPr id="1" name="Shape 39"/>
        <p:cNvGrpSpPr/>
        <p:nvPr/>
      </p:nvGrpSpPr>
      <p:grpSpPr>
        <a:xfrm>
          <a:off x="0" y="0"/>
          <a:ext cx="0" cy="0"/>
          <a:chOff x="0" y="0"/>
          <a:chExt cx="0" cy="0"/>
        </a:xfrm>
      </p:grpSpPr>
      <p:sp>
        <p:nvSpPr>
          <p:cNvPr id="40" name="Google Shape;40;p24"/>
          <p:cNvSpPr/>
          <p:nvPr/>
        </p:nvSpPr>
        <p:spPr>
          <a:xfrm>
            <a:off x="2607729" y="0"/>
            <a:ext cx="6535160" cy="5153026"/>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
        <p:nvSpPr>
          <p:cNvPr id="41" name="Google Shape;41;p24"/>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ck Master">
  <p:cSld name="Black Master">
    <p:bg>
      <p:bgPr>
        <a:solidFill>
          <a:srgbClr val="000000"/>
        </a:solidFill>
        <a:effectLst/>
      </p:bgPr>
    </p:bg>
    <p:spTree>
      <p:nvGrpSpPr>
        <p:cNvPr id="1" name="Shape 42"/>
        <p:cNvGrpSpPr/>
        <p:nvPr/>
      </p:nvGrpSpPr>
      <p:grpSpPr>
        <a:xfrm>
          <a:off x="0" y="0"/>
          <a:ext cx="0" cy="0"/>
          <a:chOff x="0" y="0"/>
          <a:chExt cx="0" cy="0"/>
        </a:xfrm>
      </p:grpSpPr>
      <p:cxnSp>
        <p:nvCxnSpPr>
          <p:cNvPr id="43" name="Google Shape;43;p25"/>
          <p:cNvCxnSpPr/>
          <p:nvPr/>
        </p:nvCxnSpPr>
        <p:spPr>
          <a:xfrm rot="10800000" flipH="1">
            <a:off x="502443"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44" name="Google Shape;44;p25" descr="Image"/>
          <p:cNvPicPr preferRelativeResize="0"/>
          <p:nvPr/>
        </p:nvPicPr>
        <p:blipFill rotWithShape="1">
          <a:blip r:embed="rId2">
            <a:alphaModFix/>
          </a:blip>
          <a:srcRect/>
          <a:stretch/>
        </p:blipFill>
        <p:spPr>
          <a:xfrm>
            <a:off x="602428" y="5048250"/>
            <a:ext cx="161323" cy="42863"/>
          </a:xfrm>
          <a:prstGeom prst="rect">
            <a:avLst/>
          </a:prstGeom>
          <a:noFill/>
          <a:ln>
            <a:noFill/>
          </a:ln>
        </p:spPr>
      </p:pic>
      <p:sp>
        <p:nvSpPr>
          <p:cNvPr id="45" name="Google Shape;45;p25"/>
          <p:cNvSpPr txBox="1"/>
          <p:nvPr/>
        </p:nvSpPr>
        <p:spPr>
          <a:xfrm>
            <a:off x="6125318" y="5037587"/>
            <a:ext cx="123639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400"/>
              <a:buFont typeface="Helvetica Neue"/>
              <a:buNone/>
            </a:pPr>
            <a:r>
              <a:rPr lang="de-AT" sz="400" b="1" i="0" u="none" strike="noStrike" cap="none">
                <a:solidFill>
                  <a:srgbClr val="FFFFFF"/>
                </a:solidFill>
                <a:latin typeface="Helvetica Neue"/>
                <a:ea typeface="Helvetica Neue"/>
                <a:cs typeface="Helvetica Neue"/>
                <a:sym typeface="Helvetica Neue"/>
              </a:rPr>
              <a:t>DOCUMENT TITLE</a:t>
            </a:r>
            <a:endParaRPr/>
          </a:p>
        </p:txBody>
      </p:sp>
      <p:cxnSp>
        <p:nvCxnSpPr>
          <p:cNvPr id="46" name="Google Shape;46;p25"/>
          <p:cNvCxnSpPr/>
          <p:nvPr/>
        </p:nvCxnSpPr>
        <p:spPr>
          <a:xfrm rot="10800000" flipH="1">
            <a:off x="6031706" y="5048249"/>
            <a:ext cx="1" cy="95251"/>
          </a:xfrm>
          <a:prstGeom prst="straightConnector1">
            <a:avLst/>
          </a:prstGeom>
          <a:noFill/>
          <a:ln w="9525" cap="flat" cmpd="sng">
            <a:solidFill>
              <a:srgbClr val="FFFFFF"/>
            </a:solidFill>
            <a:prstDash val="solid"/>
            <a:round/>
            <a:headEnd type="none" w="sm" len="sm"/>
            <a:tailEnd type="none" w="sm" len="sm"/>
          </a:ln>
        </p:spPr>
      </p:cxnSp>
      <p:sp>
        <p:nvSpPr>
          <p:cNvPr id="47" name="Google Shape;47;p25"/>
          <p:cNvSpPr txBox="1"/>
          <p:nvPr/>
        </p:nvSpPr>
        <p:spPr>
          <a:xfrm>
            <a:off x="8377350" y="5037834"/>
            <a:ext cx="127001" cy="1270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
        <p:nvSpPr>
          <p:cNvPr id="48" name="Google Shape;48;p25"/>
          <p:cNvSpPr txBox="1">
            <a:spLocks noGrp="1"/>
          </p:cNvSpPr>
          <p:nvPr>
            <p:ph type="sldNum" idx="12"/>
          </p:nvPr>
        </p:nvSpPr>
        <p:spPr>
          <a:xfrm>
            <a:off x="8377350" y="5037834"/>
            <a:ext cx="127001" cy="127001"/>
          </a:xfrm>
          <a:prstGeom prst="rect">
            <a:avLst/>
          </a:prstGeom>
          <a:noFill/>
          <a:ln>
            <a:noFill/>
          </a:ln>
        </p:spPr>
        <p:txBody>
          <a:bodyPr spcFirstLastPara="1" wrap="square" lIns="0" tIns="0" rIns="0" bIns="0" anchor="t" anchorCtr="0">
            <a:spAutoFit/>
          </a:bodyPr>
          <a:lstStyle>
            <a:lvl1pPr marL="0" lvl="0" indent="0" algn="ctr">
              <a:lnSpc>
                <a:spcPct val="100000"/>
              </a:lnSpc>
              <a:spcBef>
                <a:spcPts val="0"/>
              </a:spcBef>
              <a:spcAft>
                <a:spcPts val="0"/>
              </a:spcAft>
              <a:buClr>
                <a:srgbClr val="000000"/>
              </a:buClr>
              <a:buSzPts val="400"/>
              <a:buFont typeface="Helvetica Neue"/>
              <a:buNone/>
              <a:defRPr b="1"/>
            </a:lvl1pPr>
            <a:lvl2pPr marL="0" lvl="1" indent="0" algn="ctr">
              <a:lnSpc>
                <a:spcPct val="100000"/>
              </a:lnSpc>
              <a:spcBef>
                <a:spcPts val="0"/>
              </a:spcBef>
              <a:spcAft>
                <a:spcPts val="0"/>
              </a:spcAft>
              <a:buClr>
                <a:srgbClr val="000000"/>
              </a:buClr>
              <a:buSzPts val="400"/>
              <a:buFont typeface="Helvetica Neue"/>
              <a:buNone/>
              <a:defRPr b="1"/>
            </a:lvl2pPr>
            <a:lvl3pPr marL="0" lvl="2" indent="0" algn="ctr">
              <a:lnSpc>
                <a:spcPct val="100000"/>
              </a:lnSpc>
              <a:spcBef>
                <a:spcPts val="0"/>
              </a:spcBef>
              <a:spcAft>
                <a:spcPts val="0"/>
              </a:spcAft>
              <a:buClr>
                <a:srgbClr val="000000"/>
              </a:buClr>
              <a:buSzPts val="400"/>
              <a:buFont typeface="Helvetica Neue"/>
              <a:buNone/>
              <a:defRPr b="1"/>
            </a:lvl3pPr>
            <a:lvl4pPr marL="0" lvl="3" indent="0" algn="ctr">
              <a:lnSpc>
                <a:spcPct val="100000"/>
              </a:lnSpc>
              <a:spcBef>
                <a:spcPts val="0"/>
              </a:spcBef>
              <a:spcAft>
                <a:spcPts val="0"/>
              </a:spcAft>
              <a:buClr>
                <a:srgbClr val="000000"/>
              </a:buClr>
              <a:buSzPts val="400"/>
              <a:buFont typeface="Helvetica Neue"/>
              <a:buNone/>
              <a:defRPr b="1"/>
            </a:lvl4pPr>
            <a:lvl5pPr marL="0" lvl="4" indent="0" algn="ctr">
              <a:lnSpc>
                <a:spcPct val="100000"/>
              </a:lnSpc>
              <a:spcBef>
                <a:spcPts val="0"/>
              </a:spcBef>
              <a:spcAft>
                <a:spcPts val="0"/>
              </a:spcAft>
              <a:buClr>
                <a:srgbClr val="000000"/>
              </a:buClr>
              <a:buSzPts val="400"/>
              <a:buFont typeface="Helvetica Neue"/>
              <a:buNone/>
              <a:defRPr b="1"/>
            </a:lvl5pPr>
            <a:lvl6pPr marL="0" lvl="5" indent="0" algn="ctr">
              <a:lnSpc>
                <a:spcPct val="100000"/>
              </a:lnSpc>
              <a:spcBef>
                <a:spcPts val="0"/>
              </a:spcBef>
              <a:spcAft>
                <a:spcPts val="0"/>
              </a:spcAft>
              <a:buClr>
                <a:srgbClr val="000000"/>
              </a:buClr>
              <a:buSzPts val="400"/>
              <a:buFont typeface="Helvetica Neue"/>
              <a:buNone/>
              <a:defRPr b="1"/>
            </a:lvl6pPr>
            <a:lvl7pPr marL="0" lvl="6" indent="0" algn="ctr">
              <a:lnSpc>
                <a:spcPct val="100000"/>
              </a:lnSpc>
              <a:spcBef>
                <a:spcPts val="0"/>
              </a:spcBef>
              <a:spcAft>
                <a:spcPts val="0"/>
              </a:spcAft>
              <a:buClr>
                <a:srgbClr val="000000"/>
              </a:buClr>
              <a:buSzPts val="400"/>
              <a:buFont typeface="Helvetica Neue"/>
              <a:buNone/>
              <a:defRPr b="1"/>
            </a:lvl7pPr>
            <a:lvl8pPr marL="0" lvl="7" indent="0" algn="ctr">
              <a:lnSpc>
                <a:spcPct val="100000"/>
              </a:lnSpc>
              <a:spcBef>
                <a:spcPts val="0"/>
              </a:spcBef>
              <a:spcAft>
                <a:spcPts val="0"/>
              </a:spcAft>
              <a:buClr>
                <a:srgbClr val="000000"/>
              </a:buClr>
              <a:buSzPts val="400"/>
              <a:buFont typeface="Helvetica Neue"/>
              <a:buNone/>
              <a:defRPr b="1"/>
            </a:lvl8pPr>
            <a:lvl9pPr marL="0" lvl="8" indent="0" algn="ctr">
              <a:lnSpc>
                <a:spcPct val="100000"/>
              </a:lnSpc>
              <a:spcBef>
                <a:spcPts val="0"/>
              </a:spcBef>
              <a:spcAft>
                <a:spcPts val="0"/>
              </a:spcAft>
              <a:buClr>
                <a:srgbClr val="000000"/>
              </a:buClr>
              <a:buSzPts val="400"/>
              <a:buFont typeface="Helvetica Neue"/>
              <a:buNone/>
              <a:defRPr b="1"/>
            </a:lvl9pPr>
          </a:lstStyle>
          <a:p>
            <a:pPr marL="0" lvl="0" indent="0" algn="ctr" rtl="0">
              <a:spcBef>
                <a:spcPts val="0"/>
              </a:spcBef>
              <a:spcAft>
                <a:spcPts val="0"/>
              </a:spcAft>
              <a:buNone/>
            </a:pPr>
            <a:fld id="{00000000-1234-1234-1234-123412341234}" type="slidenum">
              <a:rPr lang="de-AT"/>
              <a:t>‹Nr.›</a:t>
            </a:fld>
            <a:endParaRPr sz="400"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20px Gutter Typography Grid copy 17">
  <p:cSld name="20px Gutter Typography Grid copy 17">
    <p:spTree>
      <p:nvGrpSpPr>
        <p:cNvPr id="1" name="Shape 49"/>
        <p:cNvGrpSpPr/>
        <p:nvPr/>
      </p:nvGrpSpPr>
      <p:grpSpPr>
        <a:xfrm>
          <a:off x="0" y="0"/>
          <a:ext cx="0" cy="0"/>
          <a:chOff x="0" y="0"/>
          <a:chExt cx="0" cy="0"/>
        </a:xfrm>
      </p:grpSpPr>
      <p:sp>
        <p:nvSpPr>
          <p:cNvPr id="50" name="Google Shape;50;p26"/>
          <p:cNvSpPr/>
          <p:nvPr/>
        </p:nvSpPr>
        <p:spPr>
          <a:xfrm>
            <a:off x="0" y="-1"/>
            <a:ext cx="6032822" cy="5153027"/>
          </a:xfrm>
          <a:prstGeom prst="rect">
            <a:avLst/>
          </a:prstGeom>
          <a:solidFill>
            <a:srgbClr val="000000"/>
          </a:solidFill>
          <a:ln>
            <a:noFill/>
          </a:ln>
        </p:spPr>
        <p:txBody>
          <a:bodyPr spcFirstLastPara="1" wrap="square" lIns="19050" tIns="19050" rIns="19050" bIns="19050" anchor="ctr" anchorCtr="0">
            <a:noAutofit/>
          </a:bodyPr>
          <a:lstStyle/>
          <a:p>
            <a:pPr marL="0" marR="0" lvl="0" indent="0" algn="ctr" rtl="0">
              <a:lnSpc>
                <a:spcPct val="80000"/>
              </a:lnSpc>
              <a:spcBef>
                <a:spcPts val="0"/>
              </a:spcBef>
              <a:spcAft>
                <a:spcPts val="0"/>
              </a:spcAft>
              <a:buClr>
                <a:srgbClr val="FFFFFF"/>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cxnSp>
        <p:nvCxnSpPr>
          <p:cNvPr id="51" name="Google Shape;51;p26"/>
          <p:cNvCxnSpPr/>
          <p:nvPr/>
        </p:nvCxnSpPr>
        <p:spPr>
          <a:xfrm rot="10800000" flipH="1">
            <a:off x="502443" y="5048249"/>
            <a:ext cx="1" cy="95251"/>
          </a:xfrm>
          <a:prstGeom prst="straightConnector1">
            <a:avLst/>
          </a:prstGeom>
          <a:noFill/>
          <a:ln w="9525" cap="flat" cmpd="sng">
            <a:solidFill>
              <a:srgbClr val="FFFFFF"/>
            </a:solidFill>
            <a:prstDash val="solid"/>
            <a:round/>
            <a:headEnd type="none" w="sm" len="sm"/>
            <a:tailEnd type="none" w="sm" len="sm"/>
          </a:ln>
        </p:spPr>
      </p:cxnSp>
      <p:pic>
        <p:nvPicPr>
          <p:cNvPr id="52" name="Google Shape;52;p26" descr="Image"/>
          <p:cNvPicPr preferRelativeResize="0"/>
          <p:nvPr/>
        </p:nvPicPr>
        <p:blipFill rotWithShape="1">
          <a:blip r:embed="rId2">
            <a:alphaModFix/>
          </a:blip>
          <a:srcRect/>
          <a:stretch/>
        </p:blipFill>
        <p:spPr>
          <a:xfrm>
            <a:off x="602428" y="5048250"/>
            <a:ext cx="161323" cy="42863"/>
          </a:xfrm>
          <a:prstGeom prst="rect">
            <a:avLst/>
          </a:prstGeom>
          <a:noFill/>
          <a:ln>
            <a:noFill/>
          </a:ln>
        </p:spPr>
      </p:pic>
      <p:sp>
        <p:nvSpPr>
          <p:cNvPr id="53" name="Google Shape;53;p26"/>
          <p:cNvSpPr txBox="1"/>
          <p:nvPr/>
        </p:nvSpPr>
        <p:spPr>
          <a:xfrm>
            <a:off x="6630143" y="5037587"/>
            <a:ext cx="1236397" cy="1270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
              <a:buFont typeface="Helvetica Neue"/>
              <a:buNone/>
            </a:pPr>
            <a:r>
              <a:rPr lang="de-AT" sz="400" b="1" i="0" u="none" strike="noStrike" cap="none">
                <a:solidFill>
                  <a:srgbClr val="000000"/>
                </a:solidFill>
                <a:latin typeface="Helvetica Neue"/>
                <a:ea typeface="Helvetica Neue"/>
                <a:cs typeface="Helvetica Neue"/>
                <a:sym typeface="Helvetica Neue"/>
              </a:rPr>
              <a:t>DOCUMENT TITLE</a:t>
            </a:r>
            <a:endParaRPr/>
          </a:p>
        </p:txBody>
      </p:sp>
      <p:cxnSp>
        <p:nvCxnSpPr>
          <p:cNvPr id="54" name="Google Shape;54;p26"/>
          <p:cNvCxnSpPr/>
          <p:nvPr/>
        </p:nvCxnSpPr>
        <p:spPr>
          <a:xfrm rot="10800000" flipH="1">
            <a:off x="6536531" y="5048249"/>
            <a:ext cx="1" cy="95251"/>
          </a:xfrm>
          <a:prstGeom prst="straightConnector1">
            <a:avLst/>
          </a:prstGeom>
          <a:noFill/>
          <a:ln w="9525" cap="flat" cmpd="sng">
            <a:solidFill>
              <a:srgbClr val="000000"/>
            </a:solidFill>
            <a:prstDash val="solid"/>
            <a:round/>
            <a:headEnd type="none" w="sm" len="sm"/>
            <a:tailEnd type="none" w="sm" len="sm"/>
          </a:ln>
        </p:spPr>
      </p:cxnSp>
      <p:sp>
        <p:nvSpPr>
          <p:cNvPr id="55" name="Google Shape;55;p26"/>
          <p:cNvSpPr txBox="1"/>
          <p:nvPr/>
        </p:nvSpPr>
        <p:spPr>
          <a:xfrm>
            <a:off x="8377350" y="5037834"/>
            <a:ext cx="127001" cy="1270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
        <p:nvSpPr>
          <p:cNvPr id="56" name="Google Shape;56;p26"/>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lvl="0"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1pPr>
            <a:lvl2pPr marL="0" lvl="1"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2pPr>
            <a:lvl3pPr marL="0" lvl="2"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3pPr>
            <a:lvl4pPr marL="0" lvl="3"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4pPr>
            <a:lvl5pPr marL="0" lvl="4"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5pPr>
            <a:lvl6pPr marL="0" lvl="5"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6pPr>
            <a:lvl7pPr marL="0" lvl="6"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7pPr>
            <a:lvl8pPr marL="0" lvl="7"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8pPr>
            <a:lvl9pPr marL="0" lvl="8" indent="0" algn="r">
              <a:lnSpc>
                <a:spcPct val="110000"/>
              </a:lnSpc>
              <a:spcBef>
                <a:spcPts val="0"/>
              </a:spcBef>
              <a:spcAft>
                <a:spcPts val="0"/>
              </a:spcAft>
              <a:buClr>
                <a:srgbClr val="000000"/>
              </a:buClr>
              <a:buSzPts val="400"/>
              <a:buFont typeface="Helvetica Neue Light"/>
              <a:buNone/>
              <a:defRPr>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de-AT"/>
              <a:t>‹Nr.›</a:t>
            </a:fld>
            <a:endParaRPr sz="400" b="0" i="0" u="none" strike="noStrike" cap="none">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7"/>
          <p:cNvSpPr txBox="1"/>
          <p:nvPr/>
        </p:nvSpPr>
        <p:spPr>
          <a:xfrm>
            <a:off x="6639668" y="5042349"/>
            <a:ext cx="1236397" cy="127001"/>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400"/>
              <a:buFont typeface="Helvetica Neue"/>
              <a:buNone/>
            </a:pPr>
            <a:r>
              <a:rPr lang="de-AT" sz="400" b="1" i="0" u="none" strike="noStrike" cap="none">
                <a:solidFill>
                  <a:srgbClr val="000000"/>
                </a:solidFill>
                <a:latin typeface="Helvetica Neue"/>
                <a:ea typeface="Helvetica Neue"/>
                <a:cs typeface="Helvetica Neue"/>
                <a:sym typeface="Helvetica Neue"/>
              </a:rPr>
              <a:t>TALENT NETWORK</a:t>
            </a:r>
            <a:endParaRPr/>
          </a:p>
        </p:txBody>
      </p:sp>
      <p:sp>
        <p:nvSpPr>
          <p:cNvPr id="7" name="Google Shape;7;p17"/>
          <p:cNvSpPr txBox="1">
            <a:spLocks noGrp="1"/>
          </p:cNvSpPr>
          <p:nvPr>
            <p:ph type="title"/>
          </p:nvPr>
        </p:nvSpPr>
        <p:spPr>
          <a:xfrm>
            <a:off x="200025" y="200025"/>
            <a:ext cx="3929063" cy="571500"/>
          </a:xfrm>
          <a:prstGeom prst="rect">
            <a:avLst/>
          </a:prstGeom>
          <a:noFill/>
          <a:ln>
            <a:noFill/>
          </a:ln>
        </p:spPr>
        <p:txBody>
          <a:bodyPr spcFirstLastPara="1" wrap="square" lIns="0" tIns="0" rIns="0" bIns="0" anchor="t" anchorCtr="0">
            <a:noAutofit/>
          </a:bodyPr>
          <a:lstStyle>
            <a:lvl1pPr marR="0" lvl="0"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1pPr>
            <a:lvl2pPr marR="0" lvl="1"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2pPr>
            <a:lvl3pPr marR="0" lvl="2"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3pPr>
            <a:lvl4pPr marR="0" lvl="3"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4pPr>
            <a:lvl5pPr marR="0" lvl="4"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5pPr>
            <a:lvl6pPr marR="0" lvl="5"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6pPr>
            <a:lvl7pPr marR="0" lvl="6"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7pPr>
            <a:lvl8pPr marR="0" lvl="7"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8pPr>
            <a:lvl9pPr marR="0" lvl="8" algn="l" rtl="0">
              <a:lnSpc>
                <a:spcPct val="120000"/>
              </a:lnSpc>
              <a:spcBef>
                <a:spcPts val="0"/>
              </a:spcBef>
              <a:spcAft>
                <a:spcPts val="0"/>
              </a:spcAft>
              <a:buClr>
                <a:srgbClr val="007431"/>
              </a:buClr>
              <a:buSzPts val="1200"/>
              <a:buFont typeface="Helvetica Neue"/>
              <a:buNone/>
              <a:defRPr sz="1200" b="1" i="0" u="none" strike="noStrike" cap="none">
                <a:solidFill>
                  <a:srgbClr val="007431"/>
                </a:solidFill>
                <a:latin typeface="Helvetica Neue"/>
                <a:ea typeface="Helvetica Neue"/>
                <a:cs typeface="Helvetica Neue"/>
                <a:sym typeface="Helvetica Neue"/>
              </a:defRPr>
            </a:lvl9pPr>
          </a:lstStyle>
          <a:p>
            <a:endParaRPr/>
          </a:p>
        </p:txBody>
      </p:sp>
      <p:sp>
        <p:nvSpPr>
          <p:cNvPr id="8" name="Google Shape;8;p17"/>
          <p:cNvSpPr txBox="1">
            <a:spLocks noGrp="1"/>
          </p:cNvSpPr>
          <p:nvPr>
            <p:ph type="body" idx="1"/>
          </p:nvPr>
        </p:nvSpPr>
        <p:spPr>
          <a:xfrm>
            <a:off x="200025" y="200025"/>
            <a:ext cx="7958138" cy="3257550"/>
          </a:xfrm>
          <a:prstGeom prst="rect">
            <a:avLst/>
          </a:prstGeom>
          <a:noFill/>
          <a:ln>
            <a:noFill/>
          </a:ln>
        </p:spPr>
        <p:txBody>
          <a:bodyPr spcFirstLastPara="1" wrap="square" lIns="0" tIns="0" rIns="0" bIns="0" anchor="t" anchorCtr="0">
            <a:noAutofit/>
          </a:bodyPr>
          <a:lstStyle>
            <a:lvl1pPr marL="457200" marR="0" lvl="0"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1pPr>
            <a:lvl2pPr marL="914400" marR="0" lvl="1"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2pPr>
            <a:lvl3pPr marL="1371600" marR="0" lvl="2"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3pPr>
            <a:lvl4pPr marL="1828800" marR="0" lvl="3"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4pPr>
            <a:lvl5pPr marL="2286000" marR="0" lvl="4"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5pPr>
            <a:lvl6pPr marL="2743200" marR="0" lvl="5"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6pPr>
            <a:lvl7pPr marL="3200400" marR="0" lvl="6"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7pPr>
            <a:lvl8pPr marL="3657600" marR="0" lvl="7"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8pPr>
            <a:lvl9pPr marL="4114800" marR="0" lvl="8" indent="-228600" algn="l" rtl="0">
              <a:lnSpc>
                <a:spcPct val="110000"/>
              </a:lnSpc>
              <a:spcBef>
                <a:spcPts val="500"/>
              </a:spcBef>
              <a:spcAft>
                <a:spcPts val="0"/>
              </a:spcAft>
              <a:buClr>
                <a:srgbClr val="00BC6C"/>
              </a:buClr>
              <a:buSzPts val="2800"/>
              <a:buFont typeface="Helvetica Neue"/>
              <a:buNone/>
              <a:defRPr sz="2800" b="1" i="0" u="none" strike="noStrike" cap="none">
                <a:solidFill>
                  <a:srgbClr val="00BC6C"/>
                </a:solidFill>
                <a:latin typeface="Helvetica Neue"/>
                <a:ea typeface="Helvetica Neue"/>
                <a:cs typeface="Helvetica Neue"/>
                <a:sym typeface="Helvetica Neue"/>
              </a:defRPr>
            </a:lvl9pPr>
          </a:lstStyle>
          <a:p>
            <a:endParaRPr/>
          </a:p>
        </p:txBody>
      </p:sp>
      <p:sp>
        <p:nvSpPr>
          <p:cNvPr id="9" name="Google Shape;9;p17"/>
          <p:cNvSpPr txBox="1">
            <a:spLocks noGrp="1"/>
          </p:cNvSpPr>
          <p:nvPr>
            <p:ph type="sldNum" idx="12"/>
          </p:nvPr>
        </p:nvSpPr>
        <p:spPr>
          <a:xfrm>
            <a:off x="8428150" y="5042596"/>
            <a:ext cx="127001" cy="127001"/>
          </a:xfrm>
          <a:prstGeom prst="rect">
            <a:avLst/>
          </a:prstGeom>
          <a:noFill/>
          <a:ln>
            <a:noFill/>
          </a:ln>
        </p:spPr>
        <p:txBody>
          <a:bodyPr spcFirstLastPara="1" wrap="square" lIns="0" tIns="0" rIns="0" bIns="0" anchor="t" anchorCtr="0">
            <a:spAutoFit/>
          </a:bodyPr>
          <a:lstStyle>
            <a:lvl1pPr marL="0" marR="0" lvl="0"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1pPr>
            <a:lvl2pPr marL="0" marR="0" lvl="1"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2pPr>
            <a:lvl3pPr marL="0" marR="0" lvl="2"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3pPr>
            <a:lvl4pPr marL="0" marR="0" lvl="3"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4pPr>
            <a:lvl5pPr marL="0" marR="0" lvl="4"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5pPr>
            <a:lvl6pPr marL="0" marR="0" lvl="5"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6pPr>
            <a:lvl7pPr marL="0" marR="0" lvl="6"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7pPr>
            <a:lvl8pPr marL="0" marR="0" lvl="7"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8pPr>
            <a:lvl9pPr marL="0" marR="0" lvl="8" indent="0" algn="r" rtl="0">
              <a:lnSpc>
                <a:spcPct val="110000"/>
              </a:lnSpc>
              <a:spcBef>
                <a:spcPts val="0"/>
              </a:spcBef>
              <a:spcAft>
                <a:spcPts val="0"/>
              </a:spcAft>
              <a:buClr>
                <a:srgbClr val="000000"/>
              </a:buClr>
              <a:buSzPts val="400"/>
              <a:buFont typeface="Helvetica Neue"/>
              <a:buNone/>
              <a:defRPr sz="400" b="0" i="0" u="none" strike="noStrike" cap="none">
                <a:solidFill>
                  <a:srgbClr val="00000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de-A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 descr="Image"/>
          <p:cNvPicPr preferRelativeResize="0"/>
          <p:nvPr/>
        </p:nvPicPr>
        <p:blipFill rotWithShape="1">
          <a:blip r:embed="rId3">
            <a:alphaModFix/>
          </a:blip>
          <a:srcRect/>
          <a:stretch/>
        </p:blipFill>
        <p:spPr>
          <a:xfrm>
            <a:off x="-11581" y="0"/>
            <a:ext cx="9167161" cy="5169622"/>
          </a:xfrm>
          <a:prstGeom prst="rect">
            <a:avLst/>
          </a:prstGeom>
          <a:noFill/>
          <a:ln>
            <a:noFill/>
          </a:ln>
        </p:spPr>
      </p:pic>
      <p:sp>
        <p:nvSpPr>
          <p:cNvPr id="104" name="Google Shape;104;p1"/>
          <p:cNvSpPr txBox="1">
            <a:spLocks noGrp="1"/>
          </p:cNvSpPr>
          <p:nvPr>
            <p:ph type="sldNum" idx="12"/>
          </p:nvPr>
        </p:nvSpPr>
        <p:spPr>
          <a:xfrm>
            <a:off x="8377350" y="5037834"/>
            <a:ext cx="127001" cy="127001"/>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Clr>
                <a:srgbClr val="000000"/>
              </a:buClr>
              <a:buSzPts val="400"/>
              <a:buFont typeface="Helvetica Neue"/>
              <a:buNone/>
            </a:pPr>
            <a:fld id="{00000000-1234-1234-1234-123412341234}" type="slidenum">
              <a:rPr lang="de-AT" b="1"/>
              <a:t>1</a:t>
            </a:fld>
            <a:endParaRPr/>
          </a:p>
        </p:txBody>
      </p:sp>
      <p:sp>
        <p:nvSpPr>
          <p:cNvPr id="105" name="Google Shape;105;p1"/>
          <p:cNvSpPr txBox="1"/>
          <p:nvPr/>
        </p:nvSpPr>
        <p:spPr>
          <a:xfrm>
            <a:off x="1099976" y="2415066"/>
            <a:ext cx="5248232" cy="1338059"/>
          </a:xfrm>
          <a:prstGeom prst="rect">
            <a:avLst/>
          </a:prstGeom>
          <a:noFill/>
          <a:ln>
            <a:noFill/>
          </a:ln>
        </p:spPr>
        <p:txBody>
          <a:bodyPr spcFirstLastPara="1" wrap="square" lIns="28575" tIns="28575" rIns="28575" bIns="28575" anchor="ctr" anchorCtr="0">
            <a:spAutoFit/>
          </a:bodyPr>
          <a:lstStyle/>
          <a:p>
            <a:pPr lvl="0">
              <a:lnSpc>
                <a:spcPct val="130000"/>
              </a:lnSpc>
              <a:buClr>
                <a:srgbClr val="FFFFFF"/>
              </a:buClr>
              <a:buSzPts val="3200"/>
            </a:pPr>
            <a:r>
              <a:rPr lang="de-AT" sz="3200" b="1" dirty="0">
                <a:solidFill>
                  <a:srgbClr val="FFFFFF"/>
                </a:solidFill>
                <a:latin typeface="Questrial"/>
                <a:ea typeface="Questrial"/>
                <a:cs typeface="Questrial"/>
                <a:sym typeface="Questrial"/>
              </a:rPr>
              <a:t>Eine einladende Kultur schaffen</a:t>
            </a:r>
            <a:endParaRPr sz="800" b="0" i="0" u="none" strike="noStrike" cap="none" dirty="0">
              <a:solidFill>
                <a:srgbClr val="000000"/>
              </a:solidFill>
              <a:latin typeface="Helvetica Neue"/>
              <a:ea typeface="Helvetica Neue"/>
              <a:cs typeface="Helvetica Neue"/>
              <a:sym typeface="Helvetica Neue"/>
            </a:endParaRPr>
          </a:p>
        </p:txBody>
      </p:sp>
      <p:pic>
        <p:nvPicPr>
          <p:cNvPr id="106" name="Google Shape;106;p1" descr="Image"/>
          <p:cNvPicPr preferRelativeResize="0"/>
          <p:nvPr/>
        </p:nvPicPr>
        <p:blipFill rotWithShape="1">
          <a:blip r:embed="rId4">
            <a:alphaModFix/>
          </a:blip>
          <a:srcRect/>
          <a:stretch/>
        </p:blipFill>
        <p:spPr>
          <a:xfrm>
            <a:off x="5876098" y="1852663"/>
            <a:ext cx="2155692" cy="19452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96" name="Google Shape;196;p10" descr="Image"/>
          <p:cNvPicPr preferRelativeResize="0"/>
          <p:nvPr/>
        </p:nvPicPr>
        <p:blipFill rotWithShape="1">
          <a:blip r:embed="rId4">
            <a:alphaModFix amt="63844"/>
          </a:blip>
          <a:srcRect/>
          <a:stretch/>
        </p:blipFill>
        <p:spPr>
          <a:xfrm>
            <a:off x="-11580" y="-21550"/>
            <a:ext cx="9560036" cy="5391176"/>
          </a:xfrm>
          <a:prstGeom prst="rect">
            <a:avLst/>
          </a:prstGeom>
          <a:noFill/>
          <a:ln>
            <a:noFill/>
          </a:ln>
        </p:spPr>
      </p:pic>
      <p:pic>
        <p:nvPicPr>
          <p:cNvPr id="197" name="Google Shape;197;p10" descr="Image"/>
          <p:cNvPicPr preferRelativeResize="0"/>
          <p:nvPr/>
        </p:nvPicPr>
        <p:blipFill rotWithShape="1">
          <a:blip r:embed="rId5">
            <a:alphaModFix/>
          </a:blip>
          <a:srcRect/>
          <a:stretch/>
        </p:blipFill>
        <p:spPr>
          <a:xfrm>
            <a:off x="8029981" y="4111099"/>
            <a:ext cx="872540" cy="787362"/>
          </a:xfrm>
          <a:prstGeom prst="rect">
            <a:avLst/>
          </a:prstGeom>
          <a:noFill/>
          <a:ln>
            <a:noFill/>
          </a:ln>
        </p:spPr>
      </p:pic>
      <p:pic>
        <p:nvPicPr>
          <p:cNvPr id="198" name="Google Shape;198;p10" descr="Image"/>
          <p:cNvPicPr preferRelativeResize="0"/>
          <p:nvPr/>
        </p:nvPicPr>
        <p:blipFill rotWithShape="1">
          <a:blip r:embed="rId6">
            <a:alphaModFix/>
          </a:blip>
          <a:srcRect/>
          <a:stretch/>
        </p:blipFill>
        <p:spPr>
          <a:xfrm>
            <a:off x="7991129" y="4105840"/>
            <a:ext cx="885991" cy="799501"/>
          </a:xfrm>
          <a:prstGeom prst="rect">
            <a:avLst/>
          </a:prstGeom>
          <a:noFill/>
          <a:ln>
            <a:noFill/>
          </a:ln>
        </p:spPr>
      </p:pic>
      <p:sp>
        <p:nvSpPr>
          <p:cNvPr id="199" name="Google Shape;199;p10"/>
          <p:cNvSpPr txBox="1"/>
          <p:nvPr/>
        </p:nvSpPr>
        <p:spPr>
          <a:xfrm>
            <a:off x="-372563" y="308574"/>
            <a:ext cx="4770317" cy="334707"/>
          </a:xfrm>
          <a:prstGeom prst="rect">
            <a:avLst/>
          </a:prstGeom>
          <a:noFill/>
          <a:ln>
            <a:noFill/>
          </a:ln>
        </p:spPr>
        <p:txBody>
          <a:bodyPr spcFirstLastPara="1" wrap="square" lIns="28575" tIns="28575" rIns="28575" bIns="28575" anchor="ctr" anchorCtr="0">
            <a:spAutoFit/>
          </a:bodyPr>
          <a:lstStyle/>
          <a:p>
            <a:pPr marL="0" marR="0" lvl="0" indent="0" algn="ctr" rtl="0">
              <a:lnSpc>
                <a:spcPct val="9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Die Kraft der Evangelisation</a:t>
            </a:r>
            <a:endParaRPr sz="2000" b="1" i="0" u="none" strike="noStrike" cap="none">
              <a:solidFill>
                <a:srgbClr val="FFFFFF"/>
              </a:solidFill>
              <a:latin typeface="Questrial"/>
              <a:ea typeface="Questrial"/>
              <a:cs typeface="Questrial"/>
              <a:sym typeface="Questrial"/>
            </a:endParaRPr>
          </a:p>
        </p:txBody>
      </p:sp>
      <p:sp>
        <p:nvSpPr>
          <p:cNvPr id="200" name="Google Shape;200;p10"/>
          <p:cNvSpPr txBox="1"/>
          <p:nvPr/>
        </p:nvSpPr>
        <p:spPr>
          <a:xfrm>
            <a:off x="680971" y="2574400"/>
            <a:ext cx="9037500" cy="1978200"/>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3200"/>
              <a:buFont typeface="Questrial"/>
              <a:buNone/>
            </a:pPr>
            <a:r>
              <a:rPr lang="de-AT" sz="3200" i="0" u="none" strike="noStrike" cap="none" dirty="0">
                <a:solidFill>
                  <a:srgbClr val="FFFFFF"/>
                </a:solidFill>
                <a:latin typeface="Questrial"/>
                <a:ea typeface="Questrial"/>
                <a:cs typeface="Questrial"/>
                <a:sym typeface="Questrial"/>
              </a:rPr>
              <a:t>Es beginnt alles mit einer </a:t>
            </a:r>
            <a:r>
              <a:rPr lang="de-AT" sz="3200" b="1" i="0" u="none" strike="noStrike" cap="none" dirty="0">
                <a:solidFill>
                  <a:srgbClr val="FFFFFF"/>
                </a:solidFill>
                <a:latin typeface="Questrial"/>
                <a:ea typeface="Questrial"/>
                <a:cs typeface="Questrial"/>
                <a:sym typeface="Questrial"/>
              </a:rPr>
              <a:t>Einladung</a:t>
            </a:r>
            <a:r>
              <a:rPr lang="de-AT" sz="3200" b="1" dirty="0">
                <a:solidFill>
                  <a:srgbClr val="FFFFFF"/>
                </a:solidFill>
                <a:latin typeface="Questrial"/>
                <a:ea typeface="Questrial"/>
                <a:cs typeface="Questrial"/>
                <a:sym typeface="Questrial"/>
              </a:rPr>
              <a:t>.</a:t>
            </a:r>
            <a:endParaRPr dirty="0"/>
          </a:p>
          <a:p>
            <a:pPr marL="0" marR="0" lvl="0" indent="0" algn="l" rtl="0">
              <a:lnSpc>
                <a:spcPct val="130000"/>
              </a:lnSpc>
              <a:spcBef>
                <a:spcPts val="0"/>
              </a:spcBef>
              <a:spcAft>
                <a:spcPts val="0"/>
              </a:spcAft>
              <a:buClr>
                <a:srgbClr val="FFFFFF"/>
              </a:buClr>
              <a:buSzPts val="800"/>
              <a:buFont typeface="Questrial"/>
              <a:buNone/>
            </a:pPr>
            <a:endParaRPr sz="800" b="0" i="0" u="none" strike="noStrike" cap="none" dirty="0">
              <a:solidFill>
                <a:srgbClr val="000000"/>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dirty="0">
                <a:solidFill>
                  <a:srgbClr val="FFFFFF"/>
                </a:solidFill>
                <a:latin typeface="Questrial"/>
                <a:ea typeface="Questrial"/>
                <a:cs typeface="Questrial"/>
                <a:sym typeface="Questrial"/>
              </a:rPr>
              <a:t>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1" descr="Image"/>
          <p:cNvPicPr preferRelativeResize="0"/>
          <p:nvPr/>
        </p:nvPicPr>
        <p:blipFill rotWithShape="1">
          <a:blip r:embed="rId3">
            <a:alphaModFix/>
          </a:blip>
          <a:srcRect l="50020"/>
          <a:stretch/>
        </p:blipFill>
        <p:spPr>
          <a:xfrm>
            <a:off x="4573930" y="-69458"/>
            <a:ext cx="4625346" cy="5861222"/>
          </a:xfrm>
          <a:prstGeom prst="rect">
            <a:avLst/>
          </a:prstGeom>
          <a:noFill/>
          <a:ln>
            <a:noFill/>
          </a:ln>
        </p:spPr>
      </p:pic>
      <p:sp>
        <p:nvSpPr>
          <p:cNvPr id="206" name="Google Shape;206;p11"/>
          <p:cNvSpPr txBox="1"/>
          <p:nvPr/>
        </p:nvSpPr>
        <p:spPr>
          <a:xfrm>
            <a:off x="5126566" y="1649839"/>
            <a:ext cx="3345467" cy="673261"/>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000000"/>
              </a:buClr>
              <a:buSzPts val="2000"/>
              <a:buFont typeface="Questrial"/>
              <a:buNone/>
            </a:pPr>
            <a:r>
              <a:rPr lang="de-AT" sz="2000" b="0" i="0" u="none" strike="noStrike" cap="none">
                <a:solidFill>
                  <a:srgbClr val="000000"/>
                </a:solidFill>
                <a:latin typeface="Questrial"/>
                <a:ea typeface="Questrial"/>
                <a:cs typeface="Questrial"/>
                <a:sym typeface="Questrial"/>
              </a:rPr>
              <a:t>Die Kirche für die </a:t>
            </a:r>
            <a:br>
              <a:rPr lang="de-AT" sz="2000" b="0" i="0" u="none" strike="noStrike" cap="none">
                <a:solidFill>
                  <a:srgbClr val="000000"/>
                </a:solidFill>
                <a:latin typeface="Questrial"/>
                <a:ea typeface="Questrial"/>
                <a:cs typeface="Questrial"/>
                <a:sym typeface="Questrial"/>
              </a:rPr>
            </a:br>
            <a:r>
              <a:rPr lang="de-AT" sz="2000" b="0" i="0" u="none" strike="noStrike" cap="none">
                <a:solidFill>
                  <a:srgbClr val="000000"/>
                </a:solidFill>
                <a:latin typeface="Questrial"/>
                <a:ea typeface="Questrial"/>
                <a:cs typeface="Questrial"/>
                <a:sym typeface="Questrial"/>
              </a:rPr>
              <a:t>Durchführung auszustatten</a:t>
            </a:r>
            <a:r>
              <a:rPr lang="de-AT" sz="2000" b="0" i="0" u="none" strike="noStrike" cap="none">
                <a:solidFill>
                  <a:srgbClr val="000000"/>
                </a:solidFill>
                <a:latin typeface="Arial"/>
                <a:ea typeface="Arial"/>
                <a:cs typeface="Arial"/>
                <a:sym typeface="Arial"/>
              </a:rPr>
              <a:t>   </a:t>
            </a:r>
            <a:endParaRPr/>
          </a:p>
        </p:txBody>
      </p:sp>
      <p:sp>
        <p:nvSpPr>
          <p:cNvPr id="207" name="Google Shape;207;p11"/>
          <p:cNvSpPr txBox="1"/>
          <p:nvPr/>
        </p:nvSpPr>
        <p:spPr>
          <a:xfrm>
            <a:off x="1531401" y="2683571"/>
            <a:ext cx="1626617" cy="365485"/>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DA322A"/>
              </a:buClr>
              <a:buSzPts val="2000"/>
              <a:buFont typeface="Questrial"/>
              <a:buNone/>
            </a:pPr>
            <a:r>
              <a:rPr lang="de-AT" sz="2000" b="1" i="0" u="none" strike="noStrike" cap="none" dirty="0" smtClean="0">
                <a:solidFill>
                  <a:srgbClr val="DA322A"/>
                </a:solidFill>
                <a:latin typeface="Questrial"/>
                <a:ea typeface="Questrial"/>
                <a:cs typeface="Questrial"/>
                <a:sym typeface="Questrial"/>
              </a:rPr>
              <a:t>Einladung</a:t>
            </a:r>
            <a:endParaRPr dirty="0"/>
          </a:p>
        </p:txBody>
      </p:sp>
      <p:sp>
        <p:nvSpPr>
          <p:cNvPr id="208" name="Google Shape;208;p11"/>
          <p:cNvSpPr txBox="1"/>
          <p:nvPr/>
        </p:nvSpPr>
        <p:spPr>
          <a:xfrm>
            <a:off x="5972012" y="2695224"/>
            <a:ext cx="1654557" cy="365485"/>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DA322A"/>
              </a:buClr>
              <a:buSzPts val="2000"/>
              <a:buFont typeface="Questrial"/>
              <a:buNone/>
            </a:pPr>
            <a:r>
              <a:rPr lang="de-AT" sz="2000" b="1" i="0" u="none" strike="noStrike" cap="none" dirty="0" smtClean="0">
                <a:solidFill>
                  <a:srgbClr val="DA322A"/>
                </a:solidFill>
                <a:latin typeface="Questrial"/>
                <a:ea typeface="Questrial"/>
                <a:cs typeface="Questrial"/>
                <a:sym typeface="Questrial"/>
              </a:rPr>
              <a:t>Durchführung</a:t>
            </a:r>
            <a:endParaRPr dirty="0"/>
          </a:p>
        </p:txBody>
      </p:sp>
      <p:pic>
        <p:nvPicPr>
          <p:cNvPr id="209" name="Google Shape;209;p11" descr="Image"/>
          <p:cNvPicPr preferRelativeResize="0"/>
          <p:nvPr/>
        </p:nvPicPr>
        <p:blipFill rotWithShape="1">
          <a:blip r:embed="rId4">
            <a:alphaModFix/>
          </a:blip>
          <a:srcRect/>
          <a:stretch/>
        </p:blipFill>
        <p:spPr>
          <a:xfrm>
            <a:off x="8029981" y="4111099"/>
            <a:ext cx="872540" cy="787362"/>
          </a:xfrm>
          <a:prstGeom prst="rect">
            <a:avLst/>
          </a:prstGeom>
          <a:noFill/>
          <a:ln>
            <a:noFill/>
          </a:ln>
        </p:spPr>
      </p:pic>
      <p:pic>
        <p:nvPicPr>
          <p:cNvPr id="210" name="Google Shape;210;p11" descr="Image"/>
          <p:cNvPicPr preferRelativeResize="0"/>
          <p:nvPr/>
        </p:nvPicPr>
        <p:blipFill rotWithShape="1">
          <a:blip r:embed="rId5">
            <a:alphaModFix/>
          </a:blip>
          <a:srcRect/>
          <a:stretch/>
        </p:blipFill>
        <p:spPr>
          <a:xfrm>
            <a:off x="5421981" y="2479604"/>
            <a:ext cx="2754619" cy="722620"/>
          </a:xfrm>
          <a:prstGeom prst="rect">
            <a:avLst/>
          </a:prstGeom>
          <a:noFill/>
          <a:ln>
            <a:noFill/>
          </a:ln>
        </p:spPr>
      </p:pic>
      <p:pic>
        <p:nvPicPr>
          <p:cNvPr id="211" name="Google Shape;211;p11" descr="Image"/>
          <p:cNvPicPr preferRelativeResize="0"/>
          <p:nvPr/>
        </p:nvPicPr>
        <p:blipFill rotWithShape="1">
          <a:blip r:embed="rId5">
            <a:alphaModFix/>
          </a:blip>
          <a:srcRect/>
          <a:stretch/>
        </p:blipFill>
        <p:spPr>
          <a:xfrm>
            <a:off x="1014359" y="2479604"/>
            <a:ext cx="2754618" cy="722620"/>
          </a:xfrm>
          <a:prstGeom prst="rect">
            <a:avLst/>
          </a:prstGeom>
          <a:noFill/>
          <a:ln>
            <a:noFill/>
          </a:ln>
        </p:spPr>
      </p:pic>
      <p:sp>
        <p:nvSpPr>
          <p:cNvPr id="212" name="Google Shape;212;p11"/>
          <p:cNvSpPr txBox="1"/>
          <p:nvPr/>
        </p:nvSpPr>
        <p:spPr>
          <a:xfrm>
            <a:off x="2391668" y="580526"/>
            <a:ext cx="4458877" cy="365485"/>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000000"/>
              </a:buClr>
              <a:buSzPts val="2000"/>
              <a:buFont typeface="Questrial"/>
              <a:buNone/>
            </a:pPr>
            <a:r>
              <a:rPr lang="de-AT" sz="2000" b="0" i="0" u="none" strike="noStrike" cap="none" dirty="0">
                <a:solidFill>
                  <a:srgbClr val="000000"/>
                </a:solidFill>
                <a:latin typeface="Questrial"/>
                <a:ea typeface="Questrial"/>
                <a:cs typeface="Questrial"/>
                <a:sym typeface="Questrial"/>
              </a:rPr>
              <a:t>Wir entwickeln neues </a:t>
            </a:r>
            <a:r>
              <a:rPr lang="de-AT" sz="2000" b="0" i="0" u="none" strike="noStrike" cap="none" dirty="0" smtClean="0">
                <a:solidFill>
                  <a:srgbClr val="000000"/>
                </a:solidFill>
                <a:latin typeface="Questrial"/>
                <a:ea typeface="Questrial"/>
                <a:cs typeface="Questrial"/>
                <a:sym typeface="Questrial"/>
              </a:rPr>
              <a:t>Material, </a:t>
            </a:r>
            <a:r>
              <a:rPr lang="de-AT" sz="2000" b="0" i="0" u="none" strike="noStrike" cap="none" dirty="0">
                <a:solidFill>
                  <a:srgbClr val="000000"/>
                </a:solidFill>
                <a:latin typeface="Questrial"/>
                <a:ea typeface="Questrial"/>
                <a:cs typeface="Questrial"/>
                <a:sym typeface="Questrial"/>
              </a:rPr>
              <a:t>um</a:t>
            </a:r>
            <a:endParaRPr sz="800" b="0" i="0" u="none" strike="noStrike" cap="none" dirty="0">
              <a:solidFill>
                <a:srgbClr val="000000"/>
              </a:solidFill>
              <a:latin typeface="Helvetica Neue"/>
              <a:ea typeface="Helvetica Neue"/>
              <a:cs typeface="Helvetica Neue"/>
              <a:sym typeface="Helvetica Neue"/>
            </a:endParaRPr>
          </a:p>
        </p:txBody>
      </p:sp>
      <p:sp>
        <p:nvSpPr>
          <p:cNvPr id="213" name="Google Shape;213;p11"/>
          <p:cNvSpPr txBox="1"/>
          <p:nvPr/>
        </p:nvSpPr>
        <p:spPr>
          <a:xfrm>
            <a:off x="994656" y="1649839"/>
            <a:ext cx="2794035" cy="673261"/>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000000"/>
              </a:buClr>
              <a:buSzPts val="2000"/>
              <a:buFont typeface="Questrial"/>
              <a:buNone/>
            </a:pPr>
            <a:r>
              <a:rPr lang="de-AT" sz="2000" b="0" i="0" u="none" strike="noStrike" cap="none" dirty="0">
                <a:solidFill>
                  <a:srgbClr val="000000"/>
                </a:solidFill>
                <a:latin typeface="Questrial"/>
                <a:ea typeface="Questrial"/>
                <a:cs typeface="Questrial"/>
                <a:sym typeface="Questrial"/>
              </a:rPr>
              <a:t>Die Kirche </a:t>
            </a:r>
            <a:r>
              <a:rPr lang="de-AT" sz="2000" b="0" i="0" u="none" strike="noStrike" cap="none" dirty="0" smtClean="0">
                <a:solidFill>
                  <a:srgbClr val="000000"/>
                </a:solidFill>
                <a:latin typeface="Questrial"/>
                <a:ea typeface="Questrial"/>
                <a:cs typeface="Questrial"/>
                <a:sym typeface="Questrial"/>
              </a:rPr>
              <a:t>zum</a:t>
            </a:r>
            <a:r>
              <a:rPr lang="de-AT" sz="2000" b="0" i="0" u="none" strike="noStrike" cap="none" dirty="0">
                <a:solidFill>
                  <a:srgbClr val="000000"/>
                </a:solidFill>
                <a:latin typeface="Questrial"/>
                <a:ea typeface="Questrial"/>
                <a:cs typeface="Questrial"/>
                <a:sym typeface="Questrial"/>
              </a:rPr>
              <a:t/>
            </a:r>
            <a:br>
              <a:rPr lang="de-AT" sz="2000" b="0" i="0" u="none" strike="noStrike" cap="none" dirty="0">
                <a:solidFill>
                  <a:srgbClr val="000000"/>
                </a:solidFill>
                <a:latin typeface="Questrial"/>
                <a:ea typeface="Questrial"/>
                <a:cs typeface="Questrial"/>
                <a:sym typeface="Questrial"/>
              </a:rPr>
            </a:br>
            <a:r>
              <a:rPr lang="de-AT" sz="2000" b="0" i="0" u="none" strike="noStrike" cap="none" dirty="0" smtClean="0">
                <a:solidFill>
                  <a:srgbClr val="000000"/>
                </a:solidFill>
                <a:latin typeface="Questrial"/>
                <a:ea typeface="Questrial"/>
                <a:cs typeface="Questrial"/>
                <a:sym typeface="Questrial"/>
              </a:rPr>
              <a:t>Einladen </a:t>
            </a:r>
            <a:r>
              <a:rPr lang="de-AT" sz="2000" b="0" i="0" u="none" strike="noStrike" cap="none" dirty="0">
                <a:solidFill>
                  <a:srgbClr val="000000"/>
                </a:solidFill>
                <a:latin typeface="Questrial"/>
                <a:ea typeface="Questrial"/>
                <a:cs typeface="Questrial"/>
                <a:sym typeface="Questrial"/>
              </a:rPr>
              <a:t>auszustatten</a:t>
            </a:r>
            <a:r>
              <a:rPr lang="de-AT" sz="2000" b="0" i="0" u="none" strike="noStrike" cap="none" dirty="0">
                <a:solidFill>
                  <a:srgbClr val="000000"/>
                </a:solidFill>
                <a:latin typeface="Arial"/>
                <a:ea typeface="Arial"/>
                <a:cs typeface="Arial"/>
                <a:sym typeface="Arial"/>
              </a:rPr>
              <a: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2" descr="Image"/>
          <p:cNvPicPr preferRelativeResize="0"/>
          <p:nvPr/>
        </p:nvPicPr>
        <p:blipFill rotWithShape="1">
          <a:blip r:embed="rId3">
            <a:alphaModFix/>
          </a:blip>
          <a:srcRect/>
          <a:stretch/>
        </p:blipFill>
        <p:spPr>
          <a:xfrm>
            <a:off x="-55276" y="-69458"/>
            <a:ext cx="9254552" cy="5861222"/>
          </a:xfrm>
          <a:prstGeom prst="rect">
            <a:avLst/>
          </a:prstGeom>
          <a:noFill/>
          <a:ln>
            <a:noFill/>
          </a:ln>
        </p:spPr>
      </p:pic>
      <p:pic>
        <p:nvPicPr>
          <p:cNvPr id="220" name="Google Shape;220;p12" descr="Image"/>
          <p:cNvPicPr preferRelativeResize="0"/>
          <p:nvPr/>
        </p:nvPicPr>
        <p:blipFill rotWithShape="1">
          <a:blip r:embed="rId4">
            <a:alphaModFix/>
          </a:blip>
          <a:srcRect/>
          <a:stretch/>
        </p:blipFill>
        <p:spPr>
          <a:xfrm>
            <a:off x="8029981" y="4111099"/>
            <a:ext cx="872540" cy="787362"/>
          </a:xfrm>
          <a:prstGeom prst="rect">
            <a:avLst/>
          </a:prstGeom>
          <a:noFill/>
          <a:ln>
            <a:noFill/>
          </a:ln>
        </p:spPr>
      </p:pic>
      <p:sp>
        <p:nvSpPr>
          <p:cNvPr id="221" name="Google Shape;221;p12"/>
          <p:cNvSpPr txBox="1"/>
          <p:nvPr/>
        </p:nvSpPr>
        <p:spPr>
          <a:xfrm>
            <a:off x="729000" y="3420615"/>
            <a:ext cx="9037500" cy="1627369"/>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535353"/>
              </a:buClr>
              <a:buSzPts val="2100"/>
              <a:buFont typeface="Questrial"/>
              <a:buNone/>
            </a:pPr>
            <a:r>
              <a:rPr lang="de-AT" sz="2100" b="0" i="0" u="none" strike="noStrike" cap="none" dirty="0">
                <a:solidFill>
                  <a:srgbClr val="535353"/>
                </a:solidFill>
                <a:latin typeface="Questrial"/>
                <a:ea typeface="Questrial"/>
                <a:cs typeface="Questrial"/>
                <a:sym typeface="Questrial"/>
              </a:rPr>
              <a:t>Neue Alpha Trainings Videos</a:t>
            </a:r>
            <a:br>
              <a:rPr lang="de-AT" sz="2100" b="0" i="0" u="none" strike="noStrike" cap="none" dirty="0">
                <a:solidFill>
                  <a:srgbClr val="535353"/>
                </a:solidFill>
                <a:latin typeface="Questrial"/>
                <a:ea typeface="Questrial"/>
                <a:cs typeface="Questrial"/>
                <a:sym typeface="Questrial"/>
              </a:rPr>
            </a:br>
            <a:r>
              <a:rPr lang="de-AT" sz="2100" b="0" i="0" u="none" strike="noStrike" cap="none" dirty="0">
                <a:solidFill>
                  <a:srgbClr val="535353"/>
                </a:solidFill>
                <a:latin typeface="Questrial"/>
                <a:ea typeface="Questrial"/>
                <a:cs typeface="Questrial"/>
                <a:sym typeface="Questrial"/>
              </a:rPr>
              <a:t>über die 7 besten Tipps </a:t>
            </a:r>
            <a:r>
              <a:rPr lang="de-AT" sz="2100" b="0" i="0" u="none" strike="noStrike" cap="none" dirty="0" smtClean="0">
                <a:solidFill>
                  <a:srgbClr val="535353"/>
                </a:solidFill>
                <a:latin typeface="Questrial"/>
                <a:ea typeface="Questrial"/>
                <a:cs typeface="Questrial"/>
                <a:sym typeface="Questrial"/>
              </a:rPr>
              <a:t>zur </a:t>
            </a:r>
            <a:r>
              <a:rPr lang="de-AT" sz="2100" b="0" i="0" u="none" strike="noStrike" cap="none" dirty="0">
                <a:solidFill>
                  <a:srgbClr val="535353"/>
                </a:solidFill>
                <a:latin typeface="Questrial"/>
                <a:ea typeface="Questrial"/>
                <a:cs typeface="Questrial"/>
                <a:sym typeface="Questrial"/>
              </a:rPr>
              <a:t>Durchführung </a:t>
            </a:r>
            <a:endParaRPr dirty="0"/>
          </a:p>
          <a:p>
            <a:pPr marL="0" marR="0" lvl="0" indent="0" algn="l" rtl="0">
              <a:lnSpc>
                <a:spcPct val="100000"/>
              </a:lnSpc>
              <a:spcBef>
                <a:spcPts val="0"/>
              </a:spcBef>
              <a:spcAft>
                <a:spcPts val="0"/>
              </a:spcAft>
              <a:buClr>
                <a:srgbClr val="535353"/>
              </a:buClr>
              <a:buSzPts val="800"/>
              <a:buFont typeface="Questrial"/>
              <a:buNone/>
            </a:pPr>
            <a:endParaRPr sz="800" b="0" i="0" u="none" strike="noStrike" cap="none" dirty="0">
              <a:solidFill>
                <a:srgbClr val="000000"/>
              </a:solidFill>
              <a:latin typeface="Questrial"/>
              <a:ea typeface="Questrial"/>
              <a:cs typeface="Questrial"/>
              <a:sym typeface="Questrial"/>
            </a:endParaRPr>
          </a:p>
          <a:p>
            <a:pPr marL="0" marR="0" lvl="0" indent="0" algn="l" rtl="0">
              <a:lnSpc>
                <a:spcPct val="130000"/>
              </a:lnSpc>
              <a:spcBef>
                <a:spcPts val="0"/>
              </a:spcBef>
              <a:spcAft>
                <a:spcPts val="0"/>
              </a:spcAft>
              <a:buClr>
                <a:srgbClr val="FFFFFF"/>
              </a:buClr>
              <a:buSzPts val="800"/>
              <a:buFont typeface="Questrial"/>
              <a:buNone/>
            </a:pPr>
            <a:endParaRPr sz="800" b="0" i="0" u="none" strike="noStrike" cap="none" dirty="0">
              <a:solidFill>
                <a:srgbClr val="000000"/>
              </a:solidFill>
              <a:latin typeface="Questrial"/>
              <a:ea typeface="Questrial"/>
              <a:cs typeface="Questrial"/>
              <a:sym typeface="Questrial"/>
            </a:endParaRPr>
          </a:p>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dirty="0">
                <a:solidFill>
                  <a:srgbClr val="FFFFFF"/>
                </a:solidFill>
                <a:latin typeface="Questrial"/>
                <a:ea typeface="Questrial"/>
                <a:cs typeface="Questrial"/>
                <a:sym typeface="Questrial"/>
              </a:rPr>
              <a:t> </a:t>
            </a:r>
            <a:endParaRPr dirty="0"/>
          </a:p>
        </p:txBody>
      </p:sp>
      <p:sp>
        <p:nvSpPr>
          <p:cNvPr id="222" name="Google Shape;222;p12"/>
          <p:cNvSpPr txBox="1"/>
          <p:nvPr/>
        </p:nvSpPr>
        <p:spPr>
          <a:xfrm>
            <a:off x="633318" y="1129046"/>
            <a:ext cx="5828519" cy="1442703"/>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DA322A"/>
              </a:buClr>
              <a:buSzPts val="4500"/>
              <a:buFont typeface="Questrial"/>
              <a:buNone/>
            </a:pPr>
            <a:r>
              <a:rPr lang="de-AT" sz="4500" b="1" i="0" u="none" strike="noStrike" cap="none">
                <a:solidFill>
                  <a:srgbClr val="DA322A"/>
                </a:solidFill>
                <a:latin typeface="Questrial"/>
                <a:ea typeface="Questrial"/>
                <a:cs typeface="Questrial"/>
                <a:sym typeface="Questrial"/>
              </a:rPr>
              <a:t>Neue Ressourcen </a:t>
            </a:r>
            <a:endParaRPr/>
          </a:p>
          <a:p>
            <a:pPr marL="0" marR="0" lvl="0" indent="0" algn="l" rtl="0">
              <a:lnSpc>
                <a:spcPct val="100000"/>
              </a:lnSpc>
              <a:spcBef>
                <a:spcPts val="0"/>
              </a:spcBef>
              <a:spcAft>
                <a:spcPts val="0"/>
              </a:spcAft>
              <a:buClr>
                <a:srgbClr val="DA322A"/>
              </a:buClr>
              <a:buSzPts val="4500"/>
              <a:buFont typeface="Questrial"/>
              <a:buNone/>
            </a:pPr>
            <a:r>
              <a:rPr lang="de-AT" sz="4500" b="1" i="0" u="none" strike="noStrike" cap="none">
                <a:solidFill>
                  <a:srgbClr val="DA322A"/>
                </a:solidFill>
                <a:latin typeface="Questrial"/>
                <a:ea typeface="Questrial"/>
                <a:cs typeface="Questrial"/>
                <a:sym typeface="Questrial"/>
              </a:rPr>
              <a:t>für die Durchführung</a:t>
            </a:r>
            <a:endParaRPr sz="4500" b="1" i="0" u="none" strike="noStrike" cap="none">
              <a:solidFill>
                <a:srgbClr val="DA322A"/>
              </a:solidFill>
              <a:latin typeface="Questrial"/>
              <a:ea typeface="Questrial"/>
              <a:cs typeface="Questrial"/>
              <a:sym typeface="Quest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3" descr="Image"/>
          <p:cNvPicPr preferRelativeResize="0"/>
          <p:nvPr/>
        </p:nvPicPr>
        <p:blipFill rotWithShape="1">
          <a:blip r:embed="rId3">
            <a:alphaModFix/>
          </a:blip>
          <a:srcRect/>
          <a:stretch/>
        </p:blipFill>
        <p:spPr>
          <a:xfrm>
            <a:off x="-55276" y="-69458"/>
            <a:ext cx="9254552" cy="5861222"/>
          </a:xfrm>
          <a:prstGeom prst="rect">
            <a:avLst/>
          </a:prstGeom>
          <a:noFill/>
          <a:ln>
            <a:noFill/>
          </a:ln>
        </p:spPr>
      </p:pic>
      <p:pic>
        <p:nvPicPr>
          <p:cNvPr id="228" name="Google Shape;228;p13" descr="Image"/>
          <p:cNvPicPr preferRelativeResize="0"/>
          <p:nvPr/>
        </p:nvPicPr>
        <p:blipFill rotWithShape="1">
          <a:blip r:embed="rId4">
            <a:alphaModFix/>
          </a:blip>
          <a:srcRect/>
          <a:stretch/>
        </p:blipFill>
        <p:spPr>
          <a:xfrm>
            <a:off x="8029981" y="4111099"/>
            <a:ext cx="872540" cy="787362"/>
          </a:xfrm>
          <a:prstGeom prst="rect">
            <a:avLst/>
          </a:prstGeom>
          <a:noFill/>
          <a:ln>
            <a:noFill/>
          </a:ln>
        </p:spPr>
      </p:pic>
      <p:sp>
        <p:nvSpPr>
          <p:cNvPr id="229" name="Google Shape;229;p13"/>
          <p:cNvSpPr txBox="1"/>
          <p:nvPr/>
        </p:nvSpPr>
        <p:spPr>
          <a:xfrm>
            <a:off x="654455" y="3366314"/>
            <a:ext cx="9037500" cy="2073645"/>
          </a:xfrm>
          <a:prstGeom prst="rect">
            <a:avLst/>
          </a:prstGeom>
          <a:noFill/>
          <a:ln>
            <a:noFill/>
          </a:ln>
        </p:spPr>
        <p:txBody>
          <a:bodyPr spcFirstLastPara="1" wrap="square" lIns="28575" tIns="28575" rIns="28575" bIns="28575" anchor="ctr" anchorCtr="0">
            <a:spAutoFit/>
          </a:bodyPr>
          <a:lstStyle/>
          <a:p>
            <a:pPr marL="342900" marR="0" lvl="0" indent="-342900" algn="l" rtl="0">
              <a:lnSpc>
                <a:spcPct val="100000"/>
              </a:lnSpc>
              <a:spcBef>
                <a:spcPts val="0"/>
              </a:spcBef>
              <a:spcAft>
                <a:spcPts val="0"/>
              </a:spcAft>
              <a:buClr>
                <a:srgbClr val="535353"/>
              </a:buClr>
              <a:buSzPts val="2100"/>
              <a:buFont typeface="Arial"/>
              <a:buChar char="•"/>
            </a:pPr>
            <a:r>
              <a:rPr lang="de-AT" sz="2100" b="0" i="0" u="none" strike="noStrike" cap="none" dirty="0">
                <a:solidFill>
                  <a:srgbClr val="535353"/>
                </a:solidFill>
                <a:latin typeface="Questrial"/>
                <a:ea typeface="Questrial"/>
                <a:cs typeface="Questrial"/>
                <a:sym typeface="Questrial"/>
              </a:rPr>
              <a:t>Für den Gottesdienst</a:t>
            </a:r>
            <a:endParaRPr dirty="0"/>
          </a:p>
          <a:p>
            <a:pPr marL="342900" marR="0" lvl="0" indent="-342900" algn="l" rtl="0">
              <a:lnSpc>
                <a:spcPct val="100000"/>
              </a:lnSpc>
              <a:spcBef>
                <a:spcPts val="0"/>
              </a:spcBef>
              <a:spcAft>
                <a:spcPts val="0"/>
              </a:spcAft>
              <a:buClr>
                <a:srgbClr val="535353"/>
              </a:buClr>
              <a:buSzPts val="2100"/>
              <a:buFont typeface="Arial"/>
              <a:buChar char="•"/>
            </a:pPr>
            <a:r>
              <a:rPr lang="de-AT" sz="2100" b="0" i="0" u="none" strike="noStrike" cap="none" dirty="0">
                <a:solidFill>
                  <a:srgbClr val="535353"/>
                </a:solidFill>
                <a:latin typeface="Questrial"/>
                <a:ea typeface="Questrial"/>
                <a:cs typeface="Questrial"/>
                <a:sym typeface="Questrial"/>
              </a:rPr>
              <a:t>Für den </a:t>
            </a:r>
            <a:r>
              <a:rPr lang="de-AT" sz="2100" b="0" i="0" u="none" strike="noStrike" cap="none" dirty="0" smtClean="0">
                <a:solidFill>
                  <a:srgbClr val="535353"/>
                </a:solidFill>
                <a:latin typeface="Questrial"/>
                <a:ea typeface="Questrial"/>
                <a:cs typeface="Questrial"/>
                <a:sym typeface="Questrial"/>
              </a:rPr>
              <a:t>Hauskreis/Kleingruppe/Bibelstudium/etc</a:t>
            </a:r>
            <a:r>
              <a:rPr lang="de-AT" sz="2100" b="0" i="0" u="none" strike="noStrike" cap="none" dirty="0">
                <a:solidFill>
                  <a:srgbClr val="535353"/>
                </a:solidFill>
                <a:latin typeface="Questrial"/>
                <a:ea typeface="Questrial"/>
                <a:cs typeface="Questrial"/>
                <a:sym typeface="Questrial"/>
              </a:rPr>
              <a:t>. </a:t>
            </a:r>
            <a:endParaRPr dirty="0"/>
          </a:p>
          <a:p>
            <a:pPr marL="342900" marR="0" lvl="0" indent="-342900" algn="l" rtl="0">
              <a:lnSpc>
                <a:spcPct val="100000"/>
              </a:lnSpc>
              <a:spcBef>
                <a:spcPts val="0"/>
              </a:spcBef>
              <a:spcAft>
                <a:spcPts val="0"/>
              </a:spcAft>
              <a:buClr>
                <a:srgbClr val="535353"/>
              </a:buClr>
              <a:buSzPts val="2100"/>
              <a:buFont typeface="Arial"/>
              <a:buChar char="•"/>
            </a:pPr>
            <a:r>
              <a:rPr lang="de-AT" sz="2100" b="0" i="0" u="none" strike="noStrike" cap="none" dirty="0" err="1">
                <a:solidFill>
                  <a:srgbClr val="535353"/>
                </a:solidFill>
                <a:latin typeface="Questrial"/>
                <a:ea typeface="Questrial"/>
                <a:cs typeface="Questrial"/>
                <a:sym typeface="Questrial"/>
              </a:rPr>
              <a:t>Einladeflyer</a:t>
            </a:r>
            <a:r>
              <a:rPr lang="de-AT" sz="2100" b="0" i="0" u="none" strike="noStrike" cap="none" dirty="0">
                <a:solidFill>
                  <a:srgbClr val="535353"/>
                </a:solidFill>
                <a:latin typeface="Questrial"/>
                <a:ea typeface="Questrial"/>
                <a:cs typeface="Questrial"/>
                <a:sym typeface="Questrial"/>
              </a:rPr>
              <a:t>, Poster, Karten, etc.</a:t>
            </a:r>
            <a:endParaRPr sz="800" b="0" i="0" u="none" strike="noStrike" cap="none" dirty="0">
              <a:solidFill>
                <a:srgbClr val="000000"/>
              </a:solidFill>
              <a:latin typeface="Questrial"/>
              <a:ea typeface="Questrial"/>
              <a:cs typeface="Questrial"/>
              <a:sym typeface="Questrial"/>
            </a:endParaRPr>
          </a:p>
          <a:p>
            <a:pPr marL="0" marR="0" lvl="0" indent="0" algn="l" rtl="0">
              <a:lnSpc>
                <a:spcPct val="100000"/>
              </a:lnSpc>
              <a:spcBef>
                <a:spcPts val="0"/>
              </a:spcBef>
              <a:spcAft>
                <a:spcPts val="0"/>
              </a:spcAft>
              <a:buClr>
                <a:srgbClr val="535353"/>
              </a:buClr>
              <a:buSzPts val="800"/>
              <a:buFont typeface="Questrial"/>
              <a:buNone/>
            </a:pPr>
            <a:endParaRPr sz="800" b="0" i="0" u="none" strike="noStrike" cap="none" dirty="0">
              <a:solidFill>
                <a:srgbClr val="000000"/>
              </a:solidFill>
              <a:latin typeface="Questrial"/>
              <a:ea typeface="Questrial"/>
              <a:cs typeface="Questrial"/>
              <a:sym typeface="Questrial"/>
            </a:endParaRPr>
          </a:p>
          <a:p>
            <a:pPr marL="0" marR="0" lvl="0" indent="0" algn="l" rtl="0">
              <a:lnSpc>
                <a:spcPct val="100000"/>
              </a:lnSpc>
              <a:spcBef>
                <a:spcPts val="0"/>
              </a:spcBef>
              <a:spcAft>
                <a:spcPts val="0"/>
              </a:spcAft>
              <a:buClr>
                <a:srgbClr val="535353"/>
              </a:buClr>
              <a:buSzPts val="800"/>
              <a:buFont typeface="Questrial"/>
              <a:buNone/>
            </a:pPr>
            <a:endParaRPr sz="800" b="0" i="0" u="none" strike="noStrike" cap="none" dirty="0">
              <a:solidFill>
                <a:srgbClr val="000000"/>
              </a:solidFill>
              <a:latin typeface="Questrial"/>
              <a:ea typeface="Questrial"/>
              <a:cs typeface="Questrial"/>
              <a:sym typeface="Questrial"/>
            </a:endParaRPr>
          </a:p>
          <a:p>
            <a:pPr marL="0" marR="0" lvl="0" indent="0" algn="l" rtl="0">
              <a:lnSpc>
                <a:spcPct val="130000"/>
              </a:lnSpc>
              <a:spcBef>
                <a:spcPts val="0"/>
              </a:spcBef>
              <a:spcAft>
                <a:spcPts val="0"/>
              </a:spcAft>
              <a:buClr>
                <a:srgbClr val="FFFFFF"/>
              </a:buClr>
              <a:buSzPts val="800"/>
              <a:buFont typeface="Questrial"/>
              <a:buNone/>
            </a:pPr>
            <a:endParaRPr sz="800" b="0" i="0" u="none" strike="noStrike" cap="none" dirty="0">
              <a:solidFill>
                <a:srgbClr val="000000"/>
              </a:solidFill>
              <a:latin typeface="Questrial"/>
              <a:ea typeface="Questrial"/>
              <a:cs typeface="Questrial"/>
              <a:sym typeface="Questrial"/>
            </a:endParaRPr>
          </a:p>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dirty="0">
                <a:solidFill>
                  <a:srgbClr val="FFFFFF"/>
                </a:solidFill>
                <a:latin typeface="Questrial"/>
                <a:ea typeface="Questrial"/>
                <a:cs typeface="Questrial"/>
                <a:sym typeface="Questrial"/>
              </a:rPr>
              <a:t> </a:t>
            </a:r>
            <a:endParaRPr dirty="0"/>
          </a:p>
        </p:txBody>
      </p:sp>
      <p:sp>
        <p:nvSpPr>
          <p:cNvPr id="230" name="Google Shape;230;p13"/>
          <p:cNvSpPr txBox="1"/>
          <p:nvPr/>
        </p:nvSpPr>
        <p:spPr>
          <a:xfrm>
            <a:off x="652811" y="1108986"/>
            <a:ext cx="4930800" cy="1442700"/>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DA322A"/>
              </a:buClr>
              <a:buSzPts val="4500"/>
              <a:buFont typeface="Questrial"/>
              <a:buNone/>
            </a:pPr>
            <a:r>
              <a:rPr lang="de-AT" sz="4500" b="1" i="0" u="none" strike="noStrike" cap="none">
                <a:solidFill>
                  <a:srgbClr val="DA322A"/>
                </a:solidFill>
                <a:latin typeface="Questrial"/>
                <a:ea typeface="Questrial"/>
                <a:cs typeface="Questrial"/>
                <a:sym typeface="Questrial"/>
              </a:rPr>
              <a:t>Neue Ressourcen</a:t>
            </a:r>
            <a:br>
              <a:rPr lang="de-AT" sz="4500" b="1" i="0" u="none" strike="noStrike" cap="none">
                <a:solidFill>
                  <a:srgbClr val="DA322A"/>
                </a:solidFill>
                <a:latin typeface="Questrial"/>
                <a:ea typeface="Questrial"/>
                <a:cs typeface="Questrial"/>
                <a:sym typeface="Questrial"/>
              </a:rPr>
            </a:br>
            <a:r>
              <a:rPr lang="de-AT" sz="4500" b="1" i="0" u="none" strike="noStrike" cap="none">
                <a:solidFill>
                  <a:srgbClr val="DA322A"/>
                </a:solidFill>
                <a:latin typeface="Questrial"/>
                <a:ea typeface="Questrial"/>
                <a:cs typeface="Questrial"/>
                <a:sym typeface="Questrial"/>
              </a:rPr>
              <a:t>für die Einladung</a:t>
            </a:r>
            <a:endParaRPr sz="4500" b="1" i="0" u="none" strike="noStrike" cap="none">
              <a:solidFill>
                <a:srgbClr val="DA322A"/>
              </a:solidFill>
              <a:latin typeface="Questrial"/>
              <a:ea typeface="Questrial"/>
              <a:cs typeface="Questrial"/>
              <a:sym typeface="Quest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4" descr="Image"/>
          <p:cNvPicPr preferRelativeResize="0"/>
          <p:nvPr/>
        </p:nvPicPr>
        <p:blipFill rotWithShape="1">
          <a:blip r:embed="rId3">
            <a:alphaModFix/>
          </a:blip>
          <a:srcRect/>
          <a:stretch/>
        </p:blipFill>
        <p:spPr>
          <a:xfrm>
            <a:off x="-11581" y="0"/>
            <a:ext cx="9167161" cy="5169622"/>
          </a:xfrm>
          <a:prstGeom prst="rect">
            <a:avLst/>
          </a:prstGeom>
          <a:noFill/>
          <a:ln>
            <a:noFill/>
          </a:ln>
        </p:spPr>
      </p:pic>
      <p:sp>
        <p:nvSpPr>
          <p:cNvPr id="236" name="Google Shape;236;p14"/>
          <p:cNvSpPr txBox="1"/>
          <p:nvPr/>
        </p:nvSpPr>
        <p:spPr>
          <a:xfrm>
            <a:off x="254540" y="2429140"/>
            <a:ext cx="1227900" cy="365485"/>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dirty="0">
                <a:solidFill>
                  <a:srgbClr val="FFFFFF"/>
                </a:solidFill>
                <a:latin typeface="Questrial"/>
                <a:ea typeface="Questrial"/>
                <a:cs typeface="Questrial"/>
                <a:sym typeface="Questrial"/>
              </a:rPr>
              <a:t>Sonntage</a:t>
            </a:r>
            <a:endParaRPr sz="800" b="0" i="0" u="none" strike="noStrike" cap="none" dirty="0">
              <a:solidFill>
                <a:srgbClr val="000000"/>
              </a:solidFill>
              <a:latin typeface="Helvetica Neue"/>
              <a:ea typeface="Helvetica Neue"/>
              <a:cs typeface="Helvetica Neue"/>
              <a:sym typeface="Helvetica Neue"/>
            </a:endParaRPr>
          </a:p>
        </p:txBody>
      </p:sp>
      <p:sp>
        <p:nvSpPr>
          <p:cNvPr id="237" name="Google Shape;237;p14"/>
          <p:cNvSpPr txBox="1"/>
          <p:nvPr/>
        </p:nvSpPr>
        <p:spPr>
          <a:xfrm>
            <a:off x="7667737" y="2380107"/>
            <a:ext cx="1016255" cy="615951"/>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Alpha</a:t>
            </a:r>
            <a:endParaRPr sz="2000" b="1" i="0" u="none" strike="noStrike" cap="none">
              <a:solidFill>
                <a:srgbClr val="FFFFFF"/>
              </a:solidFill>
              <a:latin typeface="Questrial"/>
              <a:ea typeface="Questrial"/>
              <a:cs typeface="Questrial"/>
              <a:sym typeface="Questrial"/>
            </a:endParaRPr>
          </a:p>
          <a:p>
            <a:pPr marL="0" marR="0" lvl="0" indent="0" algn="ctr" rtl="0">
              <a:lnSpc>
                <a:spcPct val="100000"/>
              </a:lnSpc>
              <a:spcBef>
                <a:spcPts val="0"/>
              </a:spcBef>
              <a:spcAft>
                <a:spcPts val="0"/>
              </a:spcAft>
              <a:buClr>
                <a:srgbClr val="FFFFFF"/>
              </a:buClr>
              <a:buSzPts val="2000"/>
              <a:buFont typeface="Questrial"/>
              <a:buNone/>
            </a:pPr>
            <a:r>
              <a:rPr lang="de-AT" sz="2000" b="1">
                <a:solidFill>
                  <a:srgbClr val="FFFFFF"/>
                </a:solidFill>
                <a:latin typeface="Questrial"/>
                <a:ea typeface="Questrial"/>
                <a:cs typeface="Questrial"/>
                <a:sym typeface="Questrial"/>
              </a:rPr>
              <a:t>Start</a:t>
            </a:r>
            <a:endParaRPr sz="2000" b="1">
              <a:solidFill>
                <a:srgbClr val="FFFFFF"/>
              </a:solidFill>
              <a:latin typeface="Questrial"/>
              <a:ea typeface="Questrial"/>
              <a:cs typeface="Questrial"/>
              <a:sym typeface="Questrial"/>
            </a:endParaRPr>
          </a:p>
        </p:txBody>
      </p:sp>
      <p:sp>
        <p:nvSpPr>
          <p:cNvPr id="238" name="Google Shape;238;p14"/>
          <p:cNvSpPr txBox="1"/>
          <p:nvPr/>
        </p:nvSpPr>
        <p:spPr>
          <a:xfrm>
            <a:off x="7623000" y="918850"/>
            <a:ext cx="1126800" cy="657900"/>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Start/Alpha</a:t>
            </a:r>
            <a:endParaRPr sz="800" b="0" i="0" u="none" strike="noStrike" cap="none">
              <a:solidFill>
                <a:srgbClr val="000000"/>
              </a:solidFill>
              <a:latin typeface="Questrial"/>
              <a:ea typeface="Questrial"/>
              <a:cs typeface="Questrial"/>
              <a:sym typeface="Questrial"/>
            </a:endParaRPr>
          </a:p>
          <a:p>
            <a:pPr marL="0" marR="0" lvl="0" indent="0" algn="ctr"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Sonntag</a:t>
            </a:r>
            <a:endParaRPr sz="800" b="0" i="0" u="none" strike="noStrike" cap="none">
              <a:solidFill>
                <a:srgbClr val="000000"/>
              </a:solidFill>
              <a:latin typeface="Questrial"/>
              <a:ea typeface="Questrial"/>
              <a:cs typeface="Questrial"/>
              <a:sym typeface="Questrial"/>
            </a:endParaRPr>
          </a:p>
        </p:txBody>
      </p:sp>
      <p:cxnSp>
        <p:nvCxnSpPr>
          <p:cNvPr id="239" name="Google Shape;239;p14"/>
          <p:cNvCxnSpPr/>
          <p:nvPr/>
        </p:nvCxnSpPr>
        <p:spPr>
          <a:xfrm>
            <a:off x="1877115" y="2097361"/>
            <a:ext cx="6337531" cy="1"/>
          </a:xfrm>
          <a:prstGeom prst="straightConnector1">
            <a:avLst/>
          </a:prstGeom>
          <a:noFill/>
          <a:ln w="50800" cap="flat" cmpd="sng">
            <a:solidFill>
              <a:srgbClr val="FFFFFF"/>
            </a:solidFill>
            <a:prstDash val="solid"/>
            <a:round/>
            <a:headEnd type="none" w="sm" len="sm"/>
            <a:tailEnd type="none" w="sm" len="sm"/>
          </a:ln>
        </p:spPr>
      </p:cxnSp>
      <p:sp>
        <p:nvSpPr>
          <p:cNvPr id="240" name="Google Shape;240;p14"/>
          <p:cNvSpPr txBox="1"/>
          <p:nvPr/>
        </p:nvSpPr>
        <p:spPr>
          <a:xfrm>
            <a:off x="1688970" y="2426587"/>
            <a:ext cx="1003500" cy="337800"/>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1</a:t>
            </a:r>
            <a:endParaRPr/>
          </a:p>
        </p:txBody>
      </p:sp>
      <p:sp>
        <p:nvSpPr>
          <p:cNvPr id="241" name="Google Shape;241;p14"/>
          <p:cNvSpPr txBox="1"/>
          <p:nvPr/>
        </p:nvSpPr>
        <p:spPr>
          <a:xfrm>
            <a:off x="3007812" y="2426587"/>
            <a:ext cx="1003480" cy="337785"/>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2</a:t>
            </a:r>
            <a:endParaRPr/>
          </a:p>
        </p:txBody>
      </p:sp>
      <p:sp>
        <p:nvSpPr>
          <p:cNvPr id="242" name="Google Shape;242;p14"/>
          <p:cNvSpPr txBox="1"/>
          <p:nvPr/>
        </p:nvSpPr>
        <p:spPr>
          <a:xfrm>
            <a:off x="4478681" y="2426587"/>
            <a:ext cx="1487843" cy="337785"/>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3</a:t>
            </a:r>
            <a:endParaRPr/>
          </a:p>
        </p:txBody>
      </p:sp>
      <p:sp>
        <p:nvSpPr>
          <p:cNvPr id="243" name="Google Shape;243;p14"/>
          <p:cNvSpPr txBox="1"/>
          <p:nvPr/>
        </p:nvSpPr>
        <p:spPr>
          <a:xfrm>
            <a:off x="6110206" y="2426587"/>
            <a:ext cx="1003480" cy="337785"/>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4</a:t>
            </a:r>
            <a:endParaRPr/>
          </a:p>
        </p:txBody>
      </p:sp>
      <p:cxnSp>
        <p:nvCxnSpPr>
          <p:cNvPr id="244" name="Google Shape;244;p14"/>
          <p:cNvCxnSpPr/>
          <p:nvPr/>
        </p:nvCxnSpPr>
        <p:spPr>
          <a:xfrm rot="10800000" flipH="1">
            <a:off x="1893255"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45" name="Google Shape;245;p14"/>
          <p:cNvCxnSpPr/>
          <p:nvPr/>
        </p:nvCxnSpPr>
        <p:spPr>
          <a:xfrm rot="10800000" flipH="1">
            <a:off x="3474537"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46" name="Google Shape;246;p14"/>
          <p:cNvCxnSpPr/>
          <p:nvPr/>
        </p:nvCxnSpPr>
        <p:spPr>
          <a:xfrm rot="10800000" flipH="1">
            <a:off x="5045879" y="2000754"/>
            <a:ext cx="1" cy="219409"/>
          </a:xfrm>
          <a:prstGeom prst="straightConnector1">
            <a:avLst/>
          </a:prstGeom>
          <a:noFill/>
          <a:ln w="50800" cap="flat" cmpd="sng">
            <a:solidFill>
              <a:srgbClr val="FFFFFF"/>
            </a:solidFill>
            <a:prstDash val="solid"/>
            <a:round/>
            <a:headEnd type="none" w="sm" len="sm"/>
            <a:tailEnd type="none" w="sm" len="sm"/>
          </a:ln>
        </p:spPr>
      </p:cxnSp>
      <p:cxnSp>
        <p:nvCxnSpPr>
          <p:cNvPr id="247" name="Google Shape;247;p14"/>
          <p:cNvCxnSpPr/>
          <p:nvPr/>
        </p:nvCxnSpPr>
        <p:spPr>
          <a:xfrm rot="10800000" flipH="1">
            <a:off x="6604522"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48" name="Google Shape;248;p14"/>
          <p:cNvCxnSpPr/>
          <p:nvPr/>
        </p:nvCxnSpPr>
        <p:spPr>
          <a:xfrm rot="10800000" flipH="1">
            <a:off x="8201264" y="1987657"/>
            <a:ext cx="1" cy="219409"/>
          </a:xfrm>
          <a:prstGeom prst="straightConnector1">
            <a:avLst/>
          </a:prstGeom>
          <a:noFill/>
          <a:ln w="50800" cap="flat" cmpd="sng">
            <a:solidFill>
              <a:srgbClr val="FFFFFF"/>
            </a:solidFill>
            <a:prstDash val="solid"/>
            <a:round/>
            <a:headEnd type="none" w="sm" len="sm"/>
            <a:tailEnd type="none" w="sm" len="sm"/>
          </a:ln>
        </p:spPr>
      </p:cxnSp>
      <p:sp>
        <p:nvSpPr>
          <p:cNvPr id="249" name="Google Shape;249;p14"/>
          <p:cNvSpPr txBox="1"/>
          <p:nvPr/>
        </p:nvSpPr>
        <p:spPr>
          <a:xfrm>
            <a:off x="254540" y="3106869"/>
            <a:ext cx="1100329" cy="615951"/>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Team</a:t>
            </a:r>
            <a:endParaRPr/>
          </a:p>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Training</a:t>
            </a:r>
            <a:endParaRPr/>
          </a:p>
        </p:txBody>
      </p:sp>
      <p:sp>
        <p:nvSpPr>
          <p:cNvPr id="250" name="Google Shape;250;p14"/>
          <p:cNvSpPr txBox="1"/>
          <p:nvPr/>
        </p:nvSpPr>
        <p:spPr>
          <a:xfrm>
            <a:off x="226427" y="796696"/>
            <a:ext cx="1126912" cy="981038"/>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dirty="0">
                <a:solidFill>
                  <a:srgbClr val="FFFFFF"/>
                </a:solidFill>
                <a:latin typeface="Questrial"/>
                <a:ea typeface="Questrial"/>
                <a:cs typeface="Questrial"/>
                <a:sym typeface="Questrial"/>
              </a:rPr>
              <a:t>Wochen </a:t>
            </a:r>
            <a:br>
              <a:rPr lang="de-AT" sz="2000" b="1" i="0" u="none" strike="noStrike" cap="none" dirty="0">
                <a:solidFill>
                  <a:srgbClr val="FFFFFF"/>
                </a:solidFill>
                <a:latin typeface="Questrial"/>
                <a:ea typeface="Questrial"/>
                <a:cs typeface="Questrial"/>
                <a:sym typeface="Questrial"/>
              </a:rPr>
            </a:br>
            <a:r>
              <a:rPr lang="de-AT" sz="2000" b="1" i="0" u="none" strike="noStrike" cap="none" dirty="0">
                <a:solidFill>
                  <a:srgbClr val="FFFFFF"/>
                </a:solidFill>
                <a:latin typeface="Questrial"/>
                <a:ea typeface="Questrial"/>
                <a:cs typeface="Questrial"/>
                <a:sym typeface="Questrial"/>
              </a:rPr>
              <a:t>bis zum </a:t>
            </a:r>
            <a:br>
              <a:rPr lang="de-AT" sz="2000" b="1" i="0" u="none" strike="noStrike" cap="none" dirty="0">
                <a:solidFill>
                  <a:srgbClr val="FFFFFF"/>
                </a:solidFill>
                <a:latin typeface="Questrial"/>
                <a:ea typeface="Questrial"/>
                <a:cs typeface="Questrial"/>
                <a:sym typeface="Questrial"/>
              </a:rPr>
            </a:br>
            <a:r>
              <a:rPr lang="de-AT" sz="2000" b="1" i="0" u="none" strike="noStrike" cap="none" dirty="0">
                <a:solidFill>
                  <a:srgbClr val="FFFFFF"/>
                </a:solidFill>
                <a:latin typeface="Questrial"/>
                <a:ea typeface="Questrial"/>
                <a:cs typeface="Questrial"/>
                <a:sym typeface="Questrial"/>
              </a:rPr>
              <a:t>Start </a:t>
            </a:r>
            <a:endParaRPr dirty="0"/>
          </a:p>
        </p:txBody>
      </p:sp>
      <p:sp>
        <p:nvSpPr>
          <p:cNvPr id="251" name="Google Shape;251;p14"/>
          <p:cNvSpPr txBox="1"/>
          <p:nvPr/>
        </p:nvSpPr>
        <p:spPr>
          <a:xfrm>
            <a:off x="1815406" y="1123955"/>
            <a:ext cx="175578"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4</a:t>
            </a:r>
            <a:endParaRPr/>
          </a:p>
        </p:txBody>
      </p:sp>
      <p:sp>
        <p:nvSpPr>
          <p:cNvPr id="252" name="Google Shape;252;p14"/>
          <p:cNvSpPr txBox="1"/>
          <p:nvPr/>
        </p:nvSpPr>
        <p:spPr>
          <a:xfrm>
            <a:off x="3377938" y="1123955"/>
            <a:ext cx="175578"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3</a:t>
            </a:r>
            <a:endParaRPr/>
          </a:p>
        </p:txBody>
      </p:sp>
      <p:sp>
        <p:nvSpPr>
          <p:cNvPr id="253" name="Google Shape;253;p14"/>
          <p:cNvSpPr txBox="1"/>
          <p:nvPr/>
        </p:nvSpPr>
        <p:spPr>
          <a:xfrm>
            <a:off x="4940469" y="1123955"/>
            <a:ext cx="175579"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2</a:t>
            </a:r>
            <a:endParaRPr/>
          </a:p>
        </p:txBody>
      </p:sp>
      <p:sp>
        <p:nvSpPr>
          <p:cNvPr id="254" name="Google Shape;254;p14"/>
          <p:cNvSpPr txBox="1"/>
          <p:nvPr/>
        </p:nvSpPr>
        <p:spPr>
          <a:xfrm>
            <a:off x="6511812" y="1123955"/>
            <a:ext cx="175579"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1</a:t>
            </a:r>
            <a:endParaRPr/>
          </a:p>
        </p:txBody>
      </p:sp>
      <p:cxnSp>
        <p:nvCxnSpPr>
          <p:cNvPr id="255" name="Google Shape;255;p14"/>
          <p:cNvCxnSpPr/>
          <p:nvPr/>
        </p:nvCxnSpPr>
        <p:spPr>
          <a:xfrm>
            <a:off x="1877115" y="3414844"/>
            <a:ext cx="6422059" cy="0"/>
          </a:xfrm>
          <a:prstGeom prst="straightConnector1">
            <a:avLst/>
          </a:prstGeom>
          <a:noFill/>
          <a:ln w="47625" cap="rnd" cmpd="sng">
            <a:solidFill>
              <a:schemeClr val="lt1"/>
            </a:solidFill>
            <a:prstDash val="dot"/>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500"/>
                                        <p:tgtEl>
                                          <p:spTgt spid="249"/>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55"/>
                                        </p:tgtEl>
                                        <p:attrNameLst>
                                          <p:attrName>style.visibility</p:attrName>
                                        </p:attrNameLst>
                                      </p:cBhvr>
                                      <p:to>
                                        <p:strVal val="visible"/>
                                      </p:to>
                                    </p:set>
                                    <p:animEffect transition="in" filter="fade">
                                      <p:cBhvr>
                                        <p:cTn id="11" dur="500"/>
                                        <p:tgtEl>
                                          <p:spTgt spid="25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6"/>
                                        </p:tgtEl>
                                        <p:attrNameLst>
                                          <p:attrName>style.visibility</p:attrName>
                                        </p:attrNameLst>
                                      </p:cBhvr>
                                      <p:to>
                                        <p:strVal val="visible"/>
                                      </p:to>
                                    </p:set>
                                    <p:animEffect transition="in" filter="fade">
                                      <p:cBhvr>
                                        <p:cTn id="16" dur="2500"/>
                                        <p:tgtEl>
                                          <p:spTgt spid="236"/>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240"/>
                                        </p:tgtEl>
                                        <p:attrNameLst>
                                          <p:attrName>style.visibility</p:attrName>
                                        </p:attrNameLst>
                                      </p:cBhvr>
                                      <p:to>
                                        <p:strVal val="visible"/>
                                      </p:to>
                                    </p:set>
                                    <p:animEffect transition="in" filter="fade">
                                      <p:cBhvr>
                                        <p:cTn id="20" dur="200"/>
                                        <p:tgtEl>
                                          <p:spTgt spid="240"/>
                                        </p:tgtEl>
                                      </p:cBhvr>
                                    </p:animEffect>
                                  </p:childTnLst>
                                </p:cTn>
                              </p:par>
                            </p:childTnLst>
                          </p:cTn>
                        </p:par>
                        <p:par>
                          <p:cTn id="21" fill="hold">
                            <p:stCondLst>
                              <p:cond delay="2700"/>
                            </p:stCondLst>
                            <p:childTnLst>
                              <p:par>
                                <p:cTn id="22" presetID="10" presetClass="entr" presetSubtype="0" fill="hold" nodeType="afterEffect">
                                  <p:stCondLst>
                                    <p:cond delay="0"/>
                                  </p:stCondLst>
                                  <p:childTnLst>
                                    <p:set>
                                      <p:cBhvr>
                                        <p:cTn id="23" dur="1" fill="hold">
                                          <p:stCondLst>
                                            <p:cond delay="0"/>
                                          </p:stCondLst>
                                        </p:cTn>
                                        <p:tgtEl>
                                          <p:spTgt spid="241"/>
                                        </p:tgtEl>
                                        <p:attrNameLst>
                                          <p:attrName>style.visibility</p:attrName>
                                        </p:attrNameLst>
                                      </p:cBhvr>
                                      <p:to>
                                        <p:strVal val="visible"/>
                                      </p:to>
                                    </p:set>
                                    <p:animEffect transition="in" filter="fade">
                                      <p:cBhvr>
                                        <p:cTn id="24" dur="200"/>
                                        <p:tgtEl>
                                          <p:spTgt spid="241"/>
                                        </p:tgtEl>
                                      </p:cBhvr>
                                    </p:animEffect>
                                  </p:childTnLst>
                                </p:cTn>
                              </p:par>
                            </p:childTnLst>
                          </p:cTn>
                        </p:par>
                        <p:par>
                          <p:cTn id="25" fill="hold">
                            <p:stCondLst>
                              <p:cond delay="2900"/>
                            </p:stCondLst>
                            <p:childTnLst>
                              <p:par>
                                <p:cTn id="26" presetID="10" presetClass="entr" presetSubtype="0" fill="hold" nodeType="afterEffect">
                                  <p:stCondLst>
                                    <p:cond delay="0"/>
                                  </p:stCondLst>
                                  <p:childTnLst>
                                    <p:set>
                                      <p:cBhvr>
                                        <p:cTn id="27" dur="1" fill="hold">
                                          <p:stCondLst>
                                            <p:cond delay="0"/>
                                          </p:stCondLst>
                                        </p:cTn>
                                        <p:tgtEl>
                                          <p:spTgt spid="242"/>
                                        </p:tgtEl>
                                        <p:attrNameLst>
                                          <p:attrName>style.visibility</p:attrName>
                                        </p:attrNameLst>
                                      </p:cBhvr>
                                      <p:to>
                                        <p:strVal val="visible"/>
                                      </p:to>
                                    </p:set>
                                    <p:animEffect transition="in" filter="fade">
                                      <p:cBhvr>
                                        <p:cTn id="28" dur="200"/>
                                        <p:tgtEl>
                                          <p:spTgt spid="242"/>
                                        </p:tgtEl>
                                      </p:cBhvr>
                                    </p:animEffect>
                                  </p:childTnLst>
                                </p:cTn>
                              </p:par>
                            </p:childTnLst>
                          </p:cTn>
                        </p:par>
                        <p:par>
                          <p:cTn id="29" fill="hold">
                            <p:stCondLst>
                              <p:cond delay="3100"/>
                            </p:stCondLst>
                            <p:childTnLst>
                              <p:par>
                                <p:cTn id="30" presetID="10" presetClass="entr" presetSubtype="0" fill="hold" nodeType="afterEffect">
                                  <p:stCondLst>
                                    <p:cond delay="0"/>
                                  </p:stCondLst>
                                  <p:childTnLst>
                                    <p:set>
                                      <p:cBhvr>
                                        <p:cTn id="31" dur="1" fill="hold">
                                          <p:stCondLst>
                                            <p:cond delay="0"/>
                                          </p:stCondLst>
                                        </p:cTn>
                                        <p:tgtEl>
                                          <p:spTgt spid="243"/>
                                        </p:tgtEl>
                                        <p:attrNameLst>
                                          <p:attrName>style.visibility</p:attrName>
                                        </p:attrNameLst>
                                      </p:cBhvr>
                                      <p:to>
                                        <p:strVal val="visible"/>
                                      </p:to>
                                    </p:set>
                                    <p:animEffect transition="in" filter="fade">
                                      <p:cBhvr>
                                        <p:cTn id="32" dur="200"/>
                                        <p:tgtEl>
                                          <p:spTgt spid="243"/>
                                        </p:tgtEl>
                                      </p:cBhvr>
                                    </p:animEffect>
                                  </p:childTnLst>
                                </p:cTn>
                              </p:par>
                            </p:childTnLst>
                          </p:cTn>
                        </p:par>
                        <p:par>
                          <p:cTn id="33" fill="hold">
                            <p:stCondLst>
                              <p:cond delay="3300"/>
                            </p:stCondLst>
                            <p:childTnLst>
                              <p:par>
                                <p:cTn id="34" presetID="10" presetClass="entr" presetSubtype="0" fill="hold" nodeType="after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fade">
                                      <p:cBhvr>
                                        <p:cTn id="36" dur="3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5" descr="Image"/>
          <p:cNvPicPr preferRelativeResize="0"/>
          <p:nvPr/>
        </p:nvPicPr>
        <p:blipFill rotWithShape="1">
          <a:blip r:embed="rId3">
            <a:alphaModFix/>
          </a:blip>
          <a:srcRect/>
          <a:stretch/>
        </p:blipFill>
        <p:spPr>
          <a:xfrm>
            <a:off x="-11581" y="0"/>
            <a:ext cx="9167161" cy="5169622"/>
          </a:xfrm>
          <a:prstGeom prst="rect">
            <a:avLst/>
          </a:prstGeom>
          <a:noFill/>
          <a:ln>
            <a:noFill/>
          </a:ln>
        </p:spPr>
      </p:pic>
      <p:sp>
        <p:nvSpPr>
          <p:cNvPr id="261" name="Google Shape;261;p15"/>
          <p:cNvSpPr txBox="1"/>
          <p:nvPr/>
        </p:nvSpPr>
        <p:spPr>
          <a:xfrm>
            <a:off x="211677" y="2429140"/>
            <a:ext cx="1227900" cy="365400"/>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Sonntage</a:t>
            </a:r>
            <a:endParaRPr sz="800" b="0" i="0" u="none" strike="noStrike" cap="none">
              <a:solidFill>
                <a:srgbClr val="000000"/>
              </a:solidFill>
              <a:latin typeface="Helvetica Neue"/>
              <a:ea typeface="Helvetica Neue"/>
              <a:cs typeface="Helvetica Neue"/>
              <a:sym typeface="Helvetica Neue"/>
            </a:endParaRPr>
          </a:p>
        </p:txBody>
      </p:sp>
      <p:sp>
        <p:nvSpPr>
          <p:cNvPr id="262" name="Google Shape;262;p15"/>
          <p:cNvSpPr txBox="1"/>
          <p:nvPr/>
        </p:nvSpPr>
        <p:spPr>
          <a:xfrm>
            <a:off x="7790342" y="2351452"/>
            <a:ext cx="771044" cy="673261"/>
          </a:xfrm>
          <a:prstGeom prst="rect">
            <a:avLst/>
          </a:prstGeom>
          <a:noFill/>
          <a:ln>
            <a:noFill/>
          </a:ln>
        </p:spPr>
        <p:txBody>
          <a:bodyPr spcFirstLastPara="1" wrap="square" lIns="28575" tIns="28575" rIns="28575" bIns="28575" anchor="ctr" anchorCtr="0">
            <a:spAutoFit/>
          </a:bodyPr>
          <a:lstStyle/>
          <a:p>
            <a:pPr marL="0" marR="0" lvl="0" indent="0" algn="ctr"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Alpha</a:t>
            </a:r>
            <a:endParaRPr/>
          </a:p>
          <a:p>
            <a:pPr marL="0" marR="0" lvl="0" indent="0" algn="ctr"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Start</a:t>
            </a:r>
            <a:endParaRPr sz="800" b="0" i="0" u="none" strike="noStrike" cap="none">
              <a:solidFill>
                <a:srgbClr val="000000"/>
              </a:solidFill>
              <a:latin typeface="Helvetica Neue"/>
              <a:ea typeface="Helvetica Neue"/>
              <a:cs typeface="Helvetica Neue"/>
              <a:sym typeface="Helvetica Neue"/>
            </a:endParaRPr>
          </a:p>
        </p:txBody>
      </p:sp>
      <p:sp>
        <p:nvSpPr>
          <p:cNvPr id="263" name="Google Shape;263;p15"/>
          <p:cNvSpPr txBox="1"/>
          <p:nvPr/>
        </p:nvSpPr>
        <p:spPr>
          <a:xfrm>
            <a:off x="1711355" y="2426587"/>
            <a:ext cx="1003481" cy="337785"/>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1</a:t>
            </a:r>
            <a:endParaRPr/>
          </a:p>
        </p:txBody>
      </p:sp>
      <p:sp>
        <p:nvSpPr>
          <p:cNvPr id="264" name="Google Shape;264;p15"/>
          <p:cNvSpPr txBox="1"/>
          <p:nvPr/>
        </p:nvSpPr>
        <p:spPr>
          <a:xfrm>
            <a:off x="3007812" y="2441174"/>
            <a:ext cx="1003480" cy="30861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2</a:t>
            </a:r>
            <a:endParaRPr/>
          </a:p>
        </p:txBody>
      </p:sp>
      <p:sp>
        <p:nvSpPr>
          <p:cNvPr id="265" name="Google Shape;265;p15"/>
          <p:cNvSpPr txBox="1"/>
          <p:nvPr/>
        </p:nvSpPr>
        <p:spPr>
          <a:xfrm>
            <a:off x="4552675" y="2426587"/>
            <a:ext cx="1003480" cy="337785"/>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3</a:t>
            </a:r>
            <a:endParaRPr/>
          </a:p>
        </p:txBody>
      </p:sp>
      <p:sp>
        <p:nvSpPr>
          <p:cNvPr id="266" name="Google Shape;266;p15"/>
          <p:cNvSpPr txBox="1"/>
          <p:nvPr/>
        </p:nvSpPr>
        <p:spPr>
          <a:xfrm>
            <a:off x="6110206" y="2426587"/>
            <a:ext cx="1453059" cy="337785"/>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400"/>
              <a:buFont typeface="Questrial"/>
              <a:buNone/>
            </a:pPr>
            <a:r>
              <a:rPr lang="de-AT" sz="1400" b="0" i="0" u="none" strike="noStrike" cap="none">
                <a:solidFill>
                  <a:srgbClr val="FFFFFF"/>
                </a:solidFill>
                <a:latin typeface="Questrial"/>
                <a:ea typeface="Questrial"/>
                <a:cs typeface="Questrial"/>
                <a:sym typeface="Questrial"/>
              </a:rPr>
              <a:t>Einladung 4</a:t>
            </a:r>
            <a:endParaRPr/>
          </a:p>
        </p:txBody>
      </p:sp>
      <p:sp>
        <p:nvSpPr>
          <p:cNvPr id="267" name="Google Shape;267;p15"/>
          <p:cNvSpPr txBox="1"/>
          <p:nvPr/>
        </p:nvSpPr>
        <p:spPr>
          <a:xfrm>
            <a:off x="212173" y="3067969"/>
            <a:ext cx="1100400" cy="615900"/>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dirty="0">
                <a:solidFill>
                  <a:srgbClr val="FFFFFF"/>
                </a:solidFill>
                <a:latin typeface="Questrial"/>
                <a:ea typeface="Questrial"/>
                <a:cs typeface="Questrial"/>
                <a:sym typeface="Questrial"/>
              </a:rPr>
              <a:t>Team</a:t>
            </a:r>
            <a:endParaRPr dirty="0"/>
          </a:p>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dirty="0" smtClean="0">
                <a:solidFill>
                  <a:srgbClr val="FFFFFF"/>
                </a:solidFill>
                <a:latin typeface="Questrial"/>
                <a:ea typeface="Questrial"/>
                <a:cs typeface="Questrial"/>
                <a:sym typeface="Questrial"/>
              </a:rPr>
              <a:t>Training</a:t>
            </a:r>
            <a:endParaRPr dirty="0"/>
          </a:p>
        </p:txBody>
      </p:sp>
      <p:sp>
        <p:nvSpPr>
          <p:cNvPr id="268" name="Google Shape;268;p15"/>
          <p:cNvSpPr txBox="1"/>
          <p:nvPr/>
        </p:nvSpPr>
        <p:spPr>
          <a:xfrm>
            <a:off x="258112" y="4007736"/>
            <a:ext cx="2979300" cy="673200"/>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Gemeinde/Kirche/Team</a:t>
            </a:r>
            <a:br>
              <a:rPr lang="de-AT" sz="2000" b="1" i="0" u="none" strike="noStrike" cap="none">
                <a:solidFill>
                  <a:srgbClr val="FFFFFF"/>
                </a:solidFill>
                <a:latin typeface="Questrial"/>
                <a:ea typeface="Questrial"/>
                <a:cs typeface="Questrial"/>
                <a:sym typeface="Questrial"/>
              </a:rPr>
            </a:br>
            <a:r>
              <a:rPr lang="de-AT" sz="2000" b="1" i="0" u="none" strike="noStrike" cap="none">
                <a:solidFill>
                  <a:srgbClr val="FFFFFF"/>
                </a:solidFill>
                <a:latin typeface="Questrial"/>
                <a:ea typeface="Questrial"/>
                <a:cs typeface="Questrial"/>
                <a:sym typeface="Questrial"/>
              </a:rPr>
              <a:t>Einlade-Training</a:t>
            </a:r>
            <a:endParaRPr sz="800" b="0" i="0" u="none" strike="noStrike" cap="none">
              <a:solidFill>
                <a:srgbClr val="000000"/>
              </a:solidFill>
              <a:latin typeface="Helvetica Neue"/>
              <a:ea typeface="Helvetica Neue"/>
              <a:cs typeface="Helvetica Neue"/>
              <a:sym typeface="Helvetica Neue"/>
            </a:endParaRPr>
          </a:p>
        </p:txBody>
      </p:sp>
      <p:sp>
        <p:nvSpPr>
          <p:cNvPr id="269" name="Google Shape;269;p15"/>
          <p:cNvSpPr txBox="1"/>
          <p:nvPr/>
        </p:nvSpPr>
        <p:spPr>
          <a:xfrm>
            <a:off x="3639710" y="3993772"/>
            <a:ext cx="1269578" cy="42165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2000"/>
              <a:buFont typeface="Questrial"/>
              <a:buNone/>
            </a:pPr>
            <a:r>
              <a:rPr lang="de-AT" sz="2000" b="0" i="0" u="none" strike="noStrike" cap="none">
                <a:solidFill>
                  <a:srgbClr val="FFFFFF"/>
                </a:solidFill>
                <a:latin typeface="Questrial"/>
                <a:ea typeface="Questrial"/>
                <a:cs typeface="Questrial"/>
                <a:sym typeface="Questrial"/>
              </a:rPr>
              <a:t>Episode 1</a:t>
            </a:r>
            <a:endParaRPr/>
          </a:p>
        </p:txBody>
      </p:sp>
      <p:sp>
        <p:nvSpPr>
          <p:cNvPr id="270" name="Google Shape;270;p15"/>
          <p:cNvSpPr txBox="1"/>
          <p:nvPr/>
        </p:nvSpPr>
        <p:spPr>
          <a:xfrm>
            <a:off x="5218889" y="3993772"/>
            <a:ext cx="1269578" cy="42165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2000"/>
              <a:buFont typeface="Questrial"/>
              <a:buNone/>
            </a:pPr>
            <a:r>
              <a:rPr lang="de-AT" sz="2000" b="0" i="0" u="none" strike="noStrike" cap="none">
                <a:solidFill>
                  <a:srgbClr val="FFFFFF"/>
                </a:solidFill>
                <a:latin typeface="Questrial"/>
                <a:ea typeface="Questrial"/>
                <a:cs typeface="Questrial"/>
                <a:sym typeface="Questrial"/>
              </a:rPr>
              <a:t>Episode 2</a:t>
            </a:r>
            <a:endParaRPr/>
          </a:p>
        </p:txBody>
      </p:sp>
      <p:sp>
        <p:nvSpPr>
          <p:cNvPr id="271" name="Google Shape;271;p15"/>
          <p:cNvSpPr txBox="1"/>
          <p:nvPr/>
        </p:nvSpPr>
        <p:spPr>
          <a:xfrm>
            <a:off x="6774299" y="3993772"/>
            <a:ext cx="1269578" cy="42165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2000"/>
              <a:buFont typeface="Questrial"/>
              <a:buNone/>
            </a:pPr>
            <a:r>
              <a:rPr lang="de-AT" sz="2000" b="0" i="0" u="none" strike="noStrike" cap="none">
                <a:solidFill>
                  <a:srgbClr val="FFFFFF"/>
                </a:solidFill>
                <a:latin typeface="Questrial"/>
                <a:ea typeface="Questrial"/>
                <a:cs typeface="Questrial"/>
                <a:sym typeface="Questrial"/>
              </a:rPr>
              <a:t>Episode 3</a:t>
            </a:r>
            <a:endParaRPr/>
          </a:p>
        </p:txBody>
      </p:sp>
      <p:cxnSp>
        <p:nvCxnSpPr>
          <p:cNvPr id="272" name="Google Shape;272;p15"/>
          <p:cNvCxnSpPr/>
          <p:nvPr/>
        </p:nvCxnSpPr>
        <p:spPr>
          <a:xfrm rot="10800000" flipH="1">
            <a:off x="4272908" y="1992167"/>
            <a:ext cx="1" cy="1909508"/>
          </a:xfrm>
          <a:prstGeom prst="straightConnector1">
            <a:avLst/>
          </a:prstGeom>
          <a:noFill/>
          <a:ln w="50800" cap="flat" cmpd="sng">
            <a:solidFill>
              <a:srgbClr val="FFFFFF"/>
            </a:solidFill>
            <a:prstDash val="solid"/>
            <a:round/>
            <a:headEnd type="none" w="sm" len="sm"/>
            <a:tailEnd type="none" w="sm" len="sm"/>
          </a:ln>
        </p:spPr>
      </p:cxnSp>
      <p:cxnSp>
        <p:nvCxnSpPr>
          <p:cNvPr id="273" name="Google Shape;273;p15"/>
          <p:cNvCxnSpPr/>
          <p:nvPr/>
        </p:nvCxnSpPr>
        <p:spPr>
          <a:xfrm rot="10800000" flipH="1">
            <a:off x="5844251" y="2005264"/>
            <a:ext cx="1" cy="1883314"/>
          </a:xfrm>
          <a:prstGeom prst="straightConnector1">
            <a:avLst/>
          </a:prstGeom>
          <a:noFill/>
          <a:ln w="50800" cap="flat" cmpd="sng">
            <a:solidFill>
              <a:srgbClr val="FFFFFF"/>
            </a:solidFill>
            <a:prstDash val="solid"/>
            <a:round/>
            <a:headEnd type="none" w="sm" len="sm"/>
            <a:tailEnd type="none" w="sm" len="sm"/>
          </a:ln>
        </p:spPr>
      </p:cxnSp>
      <p:cxnSp>
        <p:nvCxnSpPr>
          <p:cNvPr id="274" name="Google Shape;274;p15"/>
          <p:cNvCxnSpPr/>
          <p:nvPr/>
        </p:nvCxnSpPr>
        <p:spPr>
          <a:xfrm rot="10800000" flipH="1">
            <a:off x="7402893" y="1992167"/>
            <a:ext cx="1" cy="1909508"/>
          </a:xfrm>
          <a:prstGeom prst="straightConnector1">
            <a:avLst/>
          </a:prstGeom>
          <a:noFill/>
          <a:ln w="50800" cap="flat" cmpd="sng">
            <a:solidFill>
              <a:srgbClr val="FFFFFF"/>
            </a:solidFill>
            <a:prstDash val="solid"/>
            <a:round/>
            <a:headEnd type="none" w="sm" len="sm"/>
            <a:tailEnd type="none" w="sm" len="sm"/>
          </a:ln>
        </p:spPr>
      </p:cxnSp>
      <p:sp>
        <p:nvSpPr>
          <p:cNvPr id="275" name="Google Shape;275;p15"/>
          <p:cNvSpPr txBox="1"/>
          <p:nvPr/>
        </p:nvSpPr>
        <p:spPr>
          <a:xfrm>
            <a:off x="7600875" y="918850"/>
            <a:ext cx="1159200" cy="657900"/>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Start/Alpha</a:t>
            </a:r>
            <a:endParaRPr sz="800" b="0" i="0" u="none" strike="noStrike" cap="none">
              <a:solidFill>
                <a:srgbClr val="000000"/>
              </a:solidFill>
              <a:latin typeface="Questrial"/>
              <a:ea typeface="Questrial"/>
              <a:cs typeface="Questrial"/>
              <a:sym typeface="Questrial"/>
            </a:endParaRPr>
          </a:p>
          <a:p>
            <a:pPr marL="0" marR="0" lvl="0" indent="0" algn="ctr"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Sonntag</a:t>
            </a:r>
            <a:endParaRPr sz="800" b="0" i="0" u="none" strike="noStrike" cap="none">
              <a:solidFill>
                <a:srgbClr val="000000"/>
              </a:solidFill>
              <a:latin typeface="Questrial"/>
              <a:ea typeface="Questrial"/>
              <a:cs typeface="Questrial"/>
              <a:sym typeface="Questrial"/>
            </a:endParaRPr>
          </a:p>
        </p:txBody>
      </p:sp>
      <p:cxnSp>
        <p:nvCxnSpPr>
          <p:cNvPr id="276" name="Google Shape;276;p15"/>
          <p:cNvCxnSpPr/>
          <p:nvPr/>
        </p:nvCxnSpPr>
        <p:spPr>
          <a:xfrm>
            <a:off x="1877115" y="2097361"/>
            <a:ext cx="6337531" cy="1"/>
          </a:xfrm>
          <a:prstGeom prst="straightConnector1">
            <a:avLst/>
          </a:prstGeom>
          <a:noFill/>
          <a:ln w="50800" cap="flat" cmpd="sng">
            <a:solidFill>
              <a:srgbClr val="FFFFFF"/>
            </a:solidFill>
            <a:prstDash val="solid"/>
            <a:round/>
            <a:headEnd type="none" w="sm" len="sm"/>
            <a:tailEnd type="none" w="sm" len="sm"/>
          </a:ln>
        </p:spPr>
      </p:cxnSp>
      <p:cxnSp>
        <p:nvCxnSpPr>
          <p:cNvPr id="277" name="Google Shape;277;p15"/>
          <p:cNvCxnSpPr/>
          <p:nvPr/>
        </p:nvCxnSpPr>
        <p:spPr>
          <a:xfrm rot="10800000" flipH="1">
            <a:off x="1893255"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78" name="Google Shape;278;p15"/>
          <p:cNvCxnSpPr/>
          <p:nvPr/>
        </p:nvCxnSpPr>
        <p:spPr>
          <a:xfrm rot="10800000" flipH="1">
            <a:off x="3474537"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79" name="Google Shape;279;p15"/>
          <p:cNvCxnSpPr/>
          <p:nvPr/>
        </p:nvCxnSpPr>
        <p:spPr>
          <a:xfrm rot="10800000" flipH="1">
            <a:off x="5045879" y="2000754"/>
            <a:ext cx="1" cy="219409"/>
          </a:xfrm>
          <a:prstGeom prst="straightConnector1">
            <a:avLst/>
          </a:prstGeom>
          <a:noFill/>
          <a:ln w="50800" cap="flat" cmpd="sng">
            <a:solidFill>
              <a:srgbClr val="FFFFFF"/>
            </a:solidFill>
            <a:prstDash val="solid"/>
            <a:round/>
            <a:headEnd type="none" w="sm" len="sm"/>
            <a:tailEnd type="none" w="sm" len="sm"/>
          </a:ln>
        </p:spPr>
      </p:cxnSp>
      <p:cxnSp>
        <p:nvCxnSpPr>
          <p:cNvPr id="280" name="Google Shape;280;p15"/>
          <p:cNvCxnSpPr/>
          <p:nvPr/>
        </p:nvCxnSpPr>
        <p:spPr>
          <a:xfrm rot="10800000" flipH="1">
            <a:off x="6604522" y="1987657"/>
            <a:ext cx="1" cy="219409"/>
          </a:xfrm>
          <a:prstGeom prst="straightConnector1">
            <a:avLst/>
          </a:prstGeom>
          <a:noFill/>
          <a:ln w="50800" cap="flat" cmpd="sng">
            <a:solidFill>
              <a:srgbClr val="FFFFFF"/>
            </a:solidFill>
            <a:prstDash val="solid"/>
            <a:round/>
            <a:headEnd type="none" w="sm" len="sm"/>
            <a:tailEnd type="none" w="sm" len="sm"/>
          </a:ln>
        </p:spPr>
      </p:cxnSp>
      <p:cxnSp>
        <p:nvCxnSpPr>
          <p:cNvPr id="281" name="Google Shape;281;p15"/>
          <p:cNvCxnSpPr/>
          <p:nvPr/>
        </p:nvCxnSpPr>
        <p:spPr>
          <a:xfrm rot="10800000" flipH="1">
            <a:off x="8201264" y="1987657"/>
            <a:ext cx="1" cy="219409"/>
          </a:xfrm>
          <a:prstGeom prst="straightConnector1">
            <a:avLst/>
          </a:prstGeom>
          <a:noFill/>
          <a:ln w="50800" cap="flat" cmpd="sng">
            <a:solidFill>
              <a:srgbClr val="FFFFFF"/>
            </a:solidFill>
            <a:prstDash val="solid"/>
            <a:round/>
            <a:headEnd type="none" w="sm" len="sm"/>
            <a:tailEnd type="none" w="sm" len="sm"/>
          </a:ln>
        </p:spPr>
      </p:cxnSp>
      <p:sp>
        <p:nvSpPr>
          <p:cNvPr id="282" name="Google Shape;282;p15"/>
          <p:cNvSpPr txBox="1"/>
          <p:nvPr/>
        </p:nvSpPr>
        <p:spPr>
          <a:xfrm>
            <a:off x="234710" y="806103"/>
            <a:ext cx="1126800" cy="981000"/>
          </a:xfrm>
          <a:prstGeom prst="rect">
            <a:avLst/>
          </a:prstGeom>
          <a:noFill/>
          <a:ln>
            <a:noFill/>
          </a:ln>
        </p:spPr>
        <p:txBody>
          <a:bodyPr spcFirstLastPara="1" wrap="square" lIns="28575" tIns="28575" rIns="28575" bIns="28575" anchor="ctr" anchorCtr="0">
            <a:spAutoFit/>
          </a:bodyPr>
          <a:lstStyle/>
          <a:p>
            <a:pPr marL="0" marR="0" lvl="0" indent="0" algn="l" rtl="0">
              <a:lnSpc>
                <a:spcPct val="10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Wochen </a:t>
            </a:r>
            <a:br>
              <a:rPr lang="de-AT" sz="2000" b="1" i="0" u="none" strike="noStrike" cap="none">
                <a:solidFill>
                  <a:srgbClr val="FFFFFF"/>
                </a:solidFill>
                <a:latin typeface="Questrial"/>
                <a:ea typeface="Questrial"/>
                <a:cs typeface="Questrial"/>
                <a:sym typeface="Questrial"/>
              </a:rPr>
            </a:br>
            <a:r>
              <a:rPr lang="de-AT" sz="2000" b="1" i="0" u="none" strike="noStrike" cap="none">
                <a:solidFill>
                  <a:srgbClr val="FFFFFF"/>
                </a:solidFill>
                <a:latin typeface="Questrial"/>
                <a:ea typeface="Questrial"/>
                <a:cs typeface="Questrial"/>
                <a:sym typeface="Questrial"/>
              </a:rPr>
              <a:t>bis zum </a:t>
            </a:r>
            <a:br>
              <a:rPr lang="de-AT" sz="2000" b="1" i="0" u="none" strike="noStrike" cap="none">
                <a:solidFill>
                  <a:srgbClr val="FFFFFF"/>
                </a:solidFill>
                <a:latin typeface="Questrial"/>
                <a:ea typeface="Questrial"/>
                <a:cs typeface="Questrial"/>
                <a:sym typeface="Questrial"/>
              </a:rPr>
            </a:br>
            <a:r>
              <a:rPr lang="de-AT" sz="2000" b="1" i="0" u="none" strike="noStrike" cap="none">
                <a:solidFill>
                  <a:srgbClr val="FFFFFF"/>
                </a:solidFill>
                <a:latin typeface="Questrial"/>
                <a:ea typeface="Questrial"/>
                <a:cs typeface="Questrial"/>
                <a:sym typeface="Questrial"/>
              </a:rPr>
              <a:t>Start </a:t>
            </a:r>
            <a:endParaRPr/>
          </a:p>
        </p:txBody>
      </p:sp>
      <p:sp>
        <p:nvSpPr>
          <p:cNvPr id="283" name="Google Shape;283;p15"/>
          <p:cNvSpPr txBox="1"/>
          <p:nvPr/>
        </p:nvSpPr>
        <p:spPr>
          <a:xfrm>
            <a:off x="1815406" y="1123955"/>
            <a:ext cx="175578"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4</a:t>
            </a:r>
            <a:endParaRPr/>
          </a:p>
        </p:txBody>
      </p:sp>
      <p:sp>
        <p:nvSpPr>
          <p:cNvPr id="284" name="Google Shape;284;p15"/>
          <p:cNvSpPr txBox="1"/>
          <p:nvPr/>
        </p:nvSpPr>
        <p:spPr>
          <a:xfrm>
            <a:off x="3377938" y="1123955"/>
            <a:ext cx="175578"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3</a:t>
            </a:r>
            <a:endParaRPr/>
          </a:p>
        </p:txBody>
      </p:sp>
      <p:sp>
        <p:nvSpPr>
          <p:cNvPr id="285" name="Google Shape;285;p15"/>
          <p:cNvSpPr txBox="1"/>
          <p:nvPr/>
        </p:nvSpPr>
        <p:spPr>
          <a:xfrm>
            <a:off x="4940469" y="1123955"/>
            <a:ext cx="175579"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2</a:t>
            </a:r>
            <a:endParaRPr/>
          </a:p>
        </p:txBody>
      </p:sp>
      <p:sp>
        <p:nvSpPr>
          <p:cNvPr id="286" name="Google Shape;286;p15"/>
          <p:cNvSpPr txBox="1"/>
          <p:nvPr/>
        </p:nvSpPr>
        <p:spPr>
          <a:xfrm>
            <a:off x="6511812" y="1123955"/>
            <a:ext cx="175579" cy="24765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1500"/>
              <a:buFont typeface="Questrial"/>
              <a:buNone/>
            </a:pPr>
            <a:r>
              <a:rPr lang="de-AT" sz="1500" b="0" i="0" u="none" strike="noStrike" cap="none">
                <a:solidFill>
                  <a:srgbClr val="FFFFFF"/>
                </a:solidFill>
                <a:latin typeface="Questrial"/>
                <a:ea typeface="Questrial"/>
                <a:cs typeface="Questrial"/>
                <a:sym typeface="Questrial"/>
              </a:rPr>
              <a:t>1</a:t>
            </a:r>
            <a:endParaRPr/>
          </a:p>
        </p:txBody>
      </p:sp>
      <p:cxnSp>
        <p:nvCxnSpPr>
          <p:cNvPr id="287" name="Google Shape;287;p15"/>
          <p:cNvCxnSpPr/>
          <p:nvPr/>
        </p:nvCxnSpPr>
        <p:spPr>
          <a:xfrm>
            <a:off x="1877115" y="3363126"/>
            <a:ext cx="6422059" cy="0"/>
          </a:xfrm>
          <a:prstGeom prst="straightConnector1">
            <a:avLst/>
          </a:prstGeom>
          <a:noFill/>
          <a:ln w="47625" cap="rnd" cmpd="sng">
            <a:solidFill>
              <a:schemeClr val="lt1"/>
            </a:solidFill>
            <a:prstDash val="dot"/>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2"/>
                                        </p:tgtEl>
                                        <p:attrNameLst>
                                          <p:attrName>style.visibility</p:attrName>
                                        </p:attrNameLst>
                                      </p:cBhvr>
                                      <p:to>
                                        <p:strVal val="visible"/>
                                      </p:to>
                                    </p:set>
                                    <p:animEffect transition="in" filter="fade">
                                      <p:cBhvr>
                                        <p:cTn id="11" dur="500"/>
                                        <p:tgtEl>
                                          <p:spTgt spid="272"/>
                                        </p:tgtEl>
                                      </p:cBhvr>
                                    </p:animEffect>
                                  </p:childTnLst>
                                </p:cTn>
                              </p:par>
                              <p:par>
                                <p:cTn id="12" presetID="10" presetClass="entr" presetSubtype="0" fill="hold" nodeType="withEffect">
                                  <p:stCondLst>
                                    <p:cond delay="0"/>
                                  </p:stCondLst>
                                  <p:childTnLst>
                                    <p:set>
                                      <p:cBhvr>
                                        <p:cTn id="13" dur="1" fill="hold">
                                          <p:stCondLst>
                                            <p:cond delay="0"/>
                                          </p:stCondLst>
                                        </p:cTn>
                                        <p:tgtEl>
                                          <p:spTgt spid="269"/>
                                        </p:tgtEl>
                                        <p:attrNameLst>
                                          <p:attrName>style.visibility</p:attrName>
                                        </p:attrNameLst>
                                      </p:cBhvr>
                                      <p:to>
                                        <p:strVal val="visible"/>
                                      </p:to>
                                    </p:set>
                                    <p:animEffect transition="in" filter="fade">
                                      <p:cBhvr>
                                        <p:cTn id="14" dur="1000"/>
                                        <p:tgtEl>
                                          <p:spTgt spid="269"/>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73"/>
                                        </p:tgtEl>
                                        <p:attrNameLst>
                                          <p:attrName>style.visibility</p:attrName>
                                        </p:attrNameLst>
                                      </p:cBhvr>
                                      <p:to>
                                        <p:strVal val="visible"/>
                                      </p:to>
                                    </p:set>
                                    <p:animEffect transition="in" filter="fade">
                                      <p:cBhvr>
                                        <p:cTn id="18" dur="500"/>
                                        <p:tgtEl>
                                          <p:spTgt spid="273"/>
                                        </p:tgtEl>
                                      </p:cBhvr>
                                    </p:animEffect>
                                  </p:childTnLst>
                                </p:cTn>
                              </p:par>
                              <p:par>
                                <p:cTn id="19" presetID="10" presetClass="entr" presetSubtype="0" fill="hold" nodeType="withEffect">
                                  <p:stCondLst>
                                    <p:cond delay="0"/>
                                  </p:stCondLst>
                                  <p:childTnLst>
                                    <p:set>
                                      <p:cBhvr>
                                        <p:cTn id="20" dur="1" fill="hold">
                                          <p:stCondLst>
                                            <p:cond delay="0"/>
                                          </p:stCondLst>
                                        </p:cTn>
                                        <p:tgtEl>
                                          <p:spTgt spid="270"/>
                                        </p:tgtEl>
                                        <p:attrNameLst>
                                          <p:attrName>style.visibility</p:attrName>
                                        </p:attrNameLst>
                                      </p:cBhvr>
                                      <p:to>
                                        <p:strVal val="visible"/>
                                      </p:to>
                                    </p:set>
                                    <p:animEffect transition="in" filter="fade">
                                      <p:cBhvr>
                                        <p:cTn id="21" dur="1000"/>
                                        <p:tgtEl>
                                          <p:spTgt spid="270"/>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74"/>
                                        </p:tgtEl>
                                        <p:attrNameLst>
                                          <p:attrName>style.visibility</p:attrName>
                                        </p:attrNameLst>
                                      </p:cBhvr>
                                      <p:to>
                                        <p:strVal val="visible"/>
                                      </p:to>
                                    </p:set>
                                    <p:animEffect transition="in" filter="fade">
                                      <p:cBhvr>
                                        <p:cTn id="25" dur="500"/>
                                        <p:tgtEl>
                                          <p:spTgt spid="274"/>
                                        </p:tgtEl>
                                      </p:cBhvr>
                                    </p:animEffect>
                                  </p:childTnLst>
                                </p:cTn>
                              </p:par>
                              <p:par>
                                <p:cTn id="26" presetID="10" presetClass="entr" presetSubtype="0" fill="hold" nodeType="withEffect">
                                  <p:stCondLst>
                                    <p:cond delay="0"/>
                                  </p:stCondLst>
                                  <p:childTnLst>
                                    <p:set>
                                      <p:cBhvr>
                                        <p:cTn id="27" dur="1" fill="hold">
                                          <p:stCondLst>
                                            <p:cond delay="0"/>
                                          </p:stCondLst>
                                        </p:cTn>
                                        <p:tgtEl>
                                          <p:spTgt spid="271"/>
                                        </p:tgtEl>
                                        <p:attrNameLst>
                                          <p:attrName>style.visibility</p:attrName>
                                        </p:attrNameLst>
                                      </p:cBhvr>
                                      <p:to>
                                        <p:strVal val="visible"/>
                                      </p:to>
                                    </p:set>
                                    <p:animEffect transition="in" filter="fade">
                                      <p:cBhvr>
                                        <p:cTn id="28"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6"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293" name="Google Shape;293;p16" descr="Image"/>
          <p:cNvPicPr preferRelativeResize="0"/>
          <p:nvPr/>
        </p:nvPicPr>
        <p:blipFill rotWithShape="1">
          <a:blip r:embed="rId4">
            <a:alphaModFix amt="63844"/>
          </a:blip>
          <a:srcRect/>
          <a:stretch/>
        </p:blipFill>
        <p:spPr>
          <a:xfrm>
            <a:off x="-339327" y="-130126"/>
            <a:ext cx="9560036" cy="5391176"/>
          </a:xfrm>
          <a:prstGeom prst="rect">
            <a:avLst/>
          </a:prstGeom>
          <a:noFill/>
          <a:ln>
            <a:noFill/>
          </a:ln>
        </p:spPr>
      </p:pic>
      <p:sp>
        <p:nvSpPr>
          <p:cNvPr id="294" name="Google Shape;294;p16"/>
          <p:cNvSpPr txBox="1"/>
          <p:nvPr/>
        </p:nvSpPr>
        <p:spPr>
          <a:xfrm>
            <a:off x="1376286" y="3313836"/>
            <a:ext cx="892873" cy="434093"/>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Planen</a:t>
            </a:r>
            <a:endParaRPr sz="800" b="0" i="0" u="none" strike="noStrike" cap="none">
              <a:solidFill>
                <a:srgbClr val="000000"/>
              </a:solidFill>
              <a:latin typeface="Helvetica Neue"/>
              <a:ea typeface="Helvetica Neue"/>
              <a:cs typeface="Helvetica Neue"/>
              <a:sym typeface="Helvetica Neue"/>
            </a:endParaRPr>
          </a:p>
        </p:txBody>
      </p:sp>
      <p:sp>
        <p:nvSpPr>
          <p:cNvPr id="295" name="Google Shape;295;p16"/>
          <p:cNvSpPr txBox="1"/>
          <p:nvPr/>
        </p:nvSpPr>
        <p:spPr>
          <a:xfrm>
            <a:off x="1662216" y="2739974"/>
            <a:ext cx="321006" cy="458471"/>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1</a:t>
            </a:r>
            <a:endParaRPr/>
          </a:p>
        </p:txBody>
      </p:sp>
      <p:sp>
        <p:nvSpPr>
          <p:cNvPr id="296" name="Google Shape;296;p16"/>
          <p:cNvSpPr txBox="1"/>
          <p:nvPr/>
        </p:nvSpPr>
        <p:spPr>
          <a:xfrm>
            <a:off x="3029295" y="3291971"/>
            <a:ext cx="1101264" cy="477823"/>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Einladen</a:t>
            </a:r>
            <a:endParaRPr sz="800" b="0" i="0" u="none" strike="noStrike" cap="none">
              <a:solidFill>
                <a:srgbClr val="000000"/>
              </a:solidFill>
              <a:latin typeface="Helvetica Neue"/>
              <a:ea typeface="Helvetica Neue"/>
              <a:cs typeface="Helvetica Neue"/>
              <a:sym typeface="Helvetica Neue"/>
            </a:endParaRPr>
          </a:p>
        </p:txBody>
      </p:sp>
      <p:sp>
        <p:nvSpPr>
          <p:cNvPr id="297" name="Google Shape;297;p16"/>
          <p:cNvSpPr txBox="1"/>
          <p:nvPr/>
        </p:nvSpPr>
        <p:spPr>
          <a:xfrm>
            <a:off x="3401250" y="2745813"/>
            <a:ext cx="446584" cy="458471"/>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2 </a:t>
            </a:r>
            <a:endParaRPr/>
          </a:p>
        </p:txBody>
      </p:sp>
      <p:pic>
        <p:nvPicPr>
          <p:cNvPr id="298" name="Google Shape;298;p16" descr="Image"/>
          <p:cNvPicPr preferRelativeResize="0"/>
          <p:nvPr/>
        </p:nvPicPr>
        <p:blipFill rotWithShape="1">
          <a:blip r:embed="rId5">
            <a:alphaModFix/>
          </a:blip>
          <a:srcRect/>
          <a:stretch/>
        </p:blipFill>
        <p:spPr>
          <a:xfrm>
            <a:off x="7991129" y="4105840"/>
            <a:ext cx="885991" cy="799501"/>
          </a:xfrm>
          <a:prstGeom prst="rect">
            <a:avLst/>
          </a:prstGeom>
          <a:noFill/>
          <a:ln>
            <a:noFill/>
          </a:ln>
        </p:spPr>
      </p:pic>
      <p:sp>
        <p:nvSpPr>
          <p:cNvPr id="299" name="Google Shape;299;p16"/>
          <p:cNvSpPr txBox="1"/>
          <p:nvPr/>
        </p:nvSpPr>
        <p:spPr>
          <a:xfrm>
            <a:off x="-78132" y="1572534"/>
            <a:ext cx="9037646" cy="680956"/>
          </a:xfrm>
          <a:prstGeom prst="rect">
            <a:avLst/>
          </a:prstGeom>
          <a:noFill/>
          <a:ln>
            <a:noFill/>
          </a:ln>
        </p:spPr>
        <p:txBody>
          <a:bodyPr spcFirstLastPara="1" wrap="square" lIns="28575" tIns="28575" rIns="28575" bIns="28575" anchor="ctr" anchorCtr="0">
            <a:spAutoFit/>
          </a:bodyPr>
          <a:lstStyle/>
          <a:p>
            <a:pPr marL="0" marR="0" lvl="0" indent="0" algn="ctr" rtl="0">
              <a:lnSpc>
                <a:spcPct val="90000"/>
              </a:lnSpc>
              <a:spcBef>
                <a:spcPts val="0"/>
              </a:spcBef>
              <a:spcAft>
                <a:spcPts val="0"/>
              </a:spcAft>
              <a:buClr>
                <a:srgbClr val="FFFFFF"/>
              </a:buClr>
              <a:buSzPts val="4500"/>
              <a:buFont typeface="Questrial"/>
              <a:buNone/>
            </a:pPr>
            <a:r>
              <a:rPr lang="de-AT" sz="4500" b="1" i="0" u="none" strike="noStrike" cap="none">
                <a:solidFill>
                  <a:srgbClr val="FFFFFF"/>
                </a:solidFill>
                <a:latin typeface="Questrial"/>
                <a:ea typeface="Questrial"/>
                <a:cs typeface="Questrial"/>
                <a:sym typeface="Questrial"/>
              </a:rPr>
              <a:t>Wie kann ich mich einbringen?</a:t>
            </a:r>
            <a:endParaRPr sz="4500" b="1" i="0" u="none" strike="noStrike" cap="none">
              <a:solidFill>
                <a:srgbClr val="FFFFFF"/>
              </a:solidFill>
              <a:latin typeface="Questrial"/>
              <a:ea typeface="Questrial"/>
              <a:cs typeface="Questrial"/>
              <a:sym typeface="Questrial"/>
            </a:endParaRPr>
          </a:p>
        </p:txBody>
      </p:sp>
      <p:sp>
        <p:nvSpPr>
          <p:cNvPr id="300" name="Google Shape;300;p16"/>
          <p:cNvSpPr txBox="1"/>
          <p:nvPr/>
        </p:nvSpPr>
        <p:spPr>
          <a:xfrm>
            <a:off x="4855973" y="3313835"/>
            <a:ext cx="1266373" cy="434093"/>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Trainieren</a:t>
            </a:r>
            <a:endParaRPr/>
          </a:p>
        </p:txBody>
      </p:sp>
      <p:sp>
        <p:nvSpPr>
          <p:cNvPr id="301" name="Google Shape;301;p16"/>
          <p:cNvSpPr txBox="1"/>
          <p:nvPr/>
        </p:nvSpPr>
        <p:spPr>
          <a:xfrm>
            <a:off x="5265862" y="2743513"/>
            <a:ext cx="446584" cy="458470"/>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3 </a:t>
            </a:r>
            <a:endParaRPr/>
          </a:p>
        </p:txBody>
      </p:sp>
      <p:sp>
        <p:nvSpPr>
          <p:cNvPr id="302" name="Google Shape;302;p16"/>
          <p:cNvSpPr txBox="1"/>
          <p:nvPr/>
        </p:nvSpPr>
        <p:spPr>
          <a:xfrm>
            <a:off x="6673274" y="3324175"/>
            <a:ext cx="885900" cy="434100"/>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Beten</a:t>
            </a:r>
            <a:endParaRPr sz="800" b="0" i="0" u="none" strike="noStrike" cap="none">
              <a:solidFill>
                <a:srgbClr val="000000"/>
              </a:solidFill>
              <a:latin typeface="Helvetica Neue"/>
              <a:ea typeface="Helvetica Neue"/>
              <a:cs typeface="Helvetica Neue"/>
              <a:sym typeface="Helvetica Neue"/>
            </a:endParaRPr>
          </a:p>
        </p:txBody>
      </p:sp>
      <p:sp>
        <p:nvSpPr>
          <p:cNvPr id="303" name="Google Shape;303;p16"/>
          <p:cNvSpPr txBox="1"/>
          <p:nvPr/>
        </p:nvSpPr>
        <p:spPr>
          <a:xfrm>
            <a:off x="6829904" y="2775262"/>
            <a:ext cx="446584" cy="458471"/>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4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12" name="Google Shape;112;p2" descr="Image"/>
          <p:cNvPicPr preferRelativeResize="0"/>
          <p:nvPr/>
        </p:nvPicPr>
        <p:blipFill rotWithShape="1">
          <a:blip r:embed="rId4">
            <a:alphaModFix amt="63844"/>
          </a:blip>
          <a:srcRect/>
          <a:stretch/>
        </p:blipFill>
        <p:spPr>
          <a:xfrm>
            <a:off x="-3895" y="-121026"/>
            <a:ext cx="9560036" cy="5391176"/>
          </a:xfrm>
          <a:prstGeom prst="rect">
            <a:avLst/>
          </a:prstGeom>
          <a:noFill/>
          <a:ln>
            <a:noFill/>
          </a:ln>
        </p:spPr>
      </p:pic>
      <p:pic>
        <p:nvPicPr>
          <p:cNvPr id="113" name="Google Shape;113;p2" descr="Image"/>
          <p:cNvPicPr preferRelativeResize="0"/>
          <p:nvPr/>
        </p:nvPicPr>
        <p:blipFill rotWithShape="1">
          <a:blip r:embed="rId5">
            <a:alphaModFix/>
          </a:blip>
          <a:srcRect/>
          <a:stretch/>
        </p:blipFill>
        <p:spPr>
          <a:xfrm>
            <a:off x="8029981" y="4111099"/>
            <a:ext cx="872540" cy="787362"/>
          </a:xfrm>
          <a:prstGeom prst="rect">
            <a:avLst/>
          </a:prstGeom>
          <a:noFill/>
          <a:ln>
            <a:noFill/>
          </a:ln>
        </p:spPr>
      </p:pic>
      <p:sp>
        <p:nvSpPr>
          <p:cNvPr id="114" name="Google Shape;114;p2"/>
          <p:cNvSpPr txBox="1"/>
          <p:nvPr/>
        </p:nvSpPr>
        <p:spPr>
          <a:xfrm>
            <a:off x="586703" y="1811135"/>
            <a:ext cx="9037646" cy="1738168"/>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2800"/>
              <a:buFont typeface="Questrial"/>
              <a:buNone/>
            </a:pPr>
            <a:r>
              <a:rPr lang="de-AT" sz="2800" b="1" i="0" u="none" strike="noStrike" cap="none">
                <a:solidFill>
                  <a:srgbClr val="FFFFFF"/>
                </a:solidFill>
                <a:latin typeface="Questrial"/>
                <a:ea typeface="Questrial"/>
                <a:cs typeface="Questrial"/>
                <a:sym typeface="Questrial"/>
              </a:rPr>
              <a:t>Was sind die Herausforderungen, </a:t>
            </a:r>
            <a:br>
              <a:rPr lang="de-AT" sz="2800" b="1" i="0" u="none" strike="noStrike" cap="none">
                <a:solidFill>
                  <a:srgbClr val="FFFFFF"/>
                </a:solidFill>
                <a:latin typeface="Questrial"/>
                <a:ea typeface="Questrial"/>
                <a:cs typeface="Questrial"/>
                <a:sym typeface="Questrial"/>
              </a:rPr>
            </a:br>
            <a:r>
              <a:rPr lang="de-AT" sz="2800" b="1" i="0" u="none" strike="noStrike" cap="none">
                <a:solidFill>
                  <a:srgbClr val="FFFFFF"/>
                </a:solidFill>
                <a:latin typeface="Questrial"/>
                <a:ea typeface="Questrial"/>
                <a:cs typeface="Questrial"/>
                <a:sym typeface="Questrial"/>
              </a:rPr>
              <a:t>wenn du mit deiner Gemeinde </a:t>
            </a:r>
            <a:endParaRPr/>
          </a:p>
          <a:p>
            <a:pPr marL="0" marR="0" lvl="0" indent="0" algn="l" rtl="0">
              <a:lnSpc>
                <a:spcPct val="130000"/>
              </a:lnSpc>
              <a:spcBef>
                <a:spcPts val="0"/>
              </a:spcBef>
              <a:spcAft>
                <a:spcPts val="0"/>
              </a:spcAft>
              <a:buClr>
                <a:srgbClr val="FFFFFF"/>
              </a:buClr>
              <a:buSzPts val="2800"/>
              <a:buFont typeface="Questrial"/>
              <a:buNone/>
            </a:pPr>
            <a:r>
              <a:rPr lang="de-AT" sz="2800" b="1" i="0" u="none" strike="noStrike" cap="none">
                <a:solidFill>
                  <a:srgbClr val="FFFFFF"/>
                </a:solidFill>
                <a:latin typeface="Questrial"/>
                <a:ea typeface="Questrial"/>
                <a:cs typeface="Questrial"/>
                <a:sym typeface="Questrial"/>
              </a:rPr>
              <a:t>über Evangelisation sprichst? </a:t>
            </a:r>
            <a:endParaRPr/>
          </a:p>
        </p:txBody>
      </p:sp>
      <p:pic>
        <p:nvPicPr>
          <p:cNvPr id="115" name="Google Shape;115;p2" descr="Image"/>
          <p:cNvPicPr preferRelativeResize="0"/>
          <p:nvPr/>
        </p:nvPicPr>
        <p:blipFill rotWithShape="1">
          <a:blip r:embed="rId6">
            <a:alphaModFix/>
          </a:blip>
          <a:srcRect/>
          <a:stretch/>
        </p:blipFill>
        <p:spPr>
          <a:xfrm>
            <a:off x="7991129" y="4105840"/>
            <a:ext cx="885991" cy="799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3" descr="Image"/>
          <p:cNvPicPr preferRelativeResize="0"/>
          <p:nvPr/>
        </p:nvPicPr>
        <p:blipFill rotWithShape="1">
          <a:blip r:embed="rId3">
            <a:alphaModFix/>
          </a:blip>
          <a:srcRect/>
          <a:stretch/>
        </p:blipFill>
        <p:spPr>
          <a:xfrm>
            <a:off x="8029981" y="4111099"/>
            <a:ext cx="872540" cy="787362"/>
          </a:xfrm>
          <a:prstGeom prst="rect">
            <a:avLst/>
          </a:prstGeom>
          <a:noFill/>
          <a:ln>
            <a:noFill/>
          </a:ln>
        </p:spPr>
      </p:pic>
      <p:sp>
        <p:nvSpPr>
          <p:cNvPr id="121" name="Google Shape;121;p3"/>
          <p:cNvSpPr txBox="1"/>
          <p:nvPr/>
        </p:nvSpPr>
        <p:spPr>
          <a:xfrm>
            <a:off x="583888" y="1830275"/>
            <a:ext cx="7768200" cy="1738200"/>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2800"/>
              <a:buFont typeface="Questrial"/>
              <a:buNone/>
            </a:pPr>
            <a:r>
              <a:rPr lang="de-AT" sz="2800" b="1" i="0" u="none" strike="noStrike" cap="none">
                <a:solidFill>
                  <a:srgbClr val="DA322A"/>
                </a:solidFill>
                <a:latin typeface="Questrial"/>
                <a:ea typeface="Questrial"/>
                <a:cs typeface="Questrial"/>
                <a:sym typeface="Questrial"/>
              </a:rPr>
              <a:t>Alpha ist eine Reihe von Treffen,</a:t>
            </a:r>
            <a:r>
              <a:rPr lang="de-AT" sz="2800" b="1">
                <a:solidFill>
                  <a:srgbClr val="DA322A"/>
                </a:solidFill>
                <a:latin typeface="Questrial"/>
                <a:ea typeface="Questrial"/>
                <a:cs typeface="Questrial"/>
                <a:sym typeface="Questrial"/>
              </a:rPr>
              <a:t> </a:t>
            </a:r>
            <a:r>
              <a:rPr lang="de-AT" sz="2800" b="1">
                <a:solidFill>
                  <a:srgbClr val="E06666"/>
                </a:solidFill>
                <a:latin typeface="Questrial"/>
                <a:ea typeface="Questrial"/>
                <a:cs typeface="Questrial"/>
                <a:sym typeface="Questrial"/>
              </a:rPr>
              <a:t>zu denen</a:t>
            </a:r>
            <a:br>
              <a:rPr lang="de-AT" sz="2800" b="1">
                <a:solidFill>
                  <a:srgbClr val="E06666"/>
                </a:solidFill>
                <a:latin typeface="Questrial"/>
                <a:ea typeface="Questrial"/>
                <a:cs typeface="Questrial"/>
                <a:sym typeface="Questrial"/>
              </a:rPr>
            </a:br>
            <a:r>
              <a:rPr lang="de-AT" sz="2800" b="1">
                <a:solidFill>
                  <a:srgbClr val="E06666"/>
                </a:solidFill>
                <a:latin typeface="Questrial"/>
                <a:ea typeface="Questrial"/>
                <a:cs typeface="Questrial"/>
                <a:sym typeface="Questrial"/>
              </a:rPr>
              <a:t>man seine Freunde gerne einlädt</a:t>
            </a:r>
            <a:r>
              <a:rPr lang="de-AT" sz="2800" b="1">
                <a:solidFill>
                  <a:srgbClr val="DA322A"/>
                </a:solidFill>
                <a:latin typeface="Questrial"/>
                <a:ea typeface="Questrial"/>
                <a:cs typeface="Questrial"/>
                <a:sym typeface="Questrial"/>
              </a:rPr>
              <a:t>, um ganz ungezwungen über Jesus zu sprechen</a:t>
            </a:r>
            <a:r>
              <a:rPr lang="de-AT" sz="2800" b="1" i="0" u="none" strike="noStrike" cap="none">
                <a:solidFill>
                  <a:srgbClr val="DA322A"/>
                </a:solidFill>
                <a:latin typeface="Questrial"/>
                <a:ea typeface="Questrial"/>
                <a:cs typeface="Questrial"/>
                <a:sym typeface="Questrial"/>
              </a:rPr>
              <a:t>.</a:t>
            </a:r>
            <a:endParaRPr sz="800" b="0" i="0" u="none" strike="noStrike" cap="none">
              <a:solidFill>
                <a:srgbClr val="000000"/>
              </a:solidFill>
              <a:latin typeface="Helvetica Neue"/>
              <a:ea typeface="Helvetica Neue"/>
              <a:cs typeface="Helvetica Neue"/>
              <a:sym typeface="Helvetica Neue"/>
            </a:endParaRPr>
          </a:p>
        </p:txBody>
      </p:sp>
      <p:sp>
        <p:nvSpPr>
          <p:cNvPr id="122" name="Google Shape;122;p3"/>
          <p:cNvSpPr/>
          <p:nvPr/>
        </p:nvSpPr>
        <p:spPr>
          <a:xfrm>
            <a:off x="6310643" y="4898461"/>
            <a:ext cx="1483895" cy="328863"/>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Clr>
                <a:srgbClr val="000000"/>
              </a:buClr>
              <a:buSzPts val="900"/>
              <a:buFont typeface="Helvetica Neue"/>
              <a:buNone/>
            </a:pPr>
            <a:endParaRPr sz="900" b="1"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4"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28" name="Google Shape;128;p4" descr="Image"/>
          <p:cNvPicPr preferRelativeResize="0"/>
          <p:nvPr/>
        </p:nvPicPr>
        <p:blipFill rotWithShape="1">
          <a:blip r:embed="rId4">
            <a:alphaModFix amt="63844"/>
          </a:blip>
          <a:srcRect/>
          <a:stretch/>
        </p:blipFill>
        <p:spPr>
          <a:xfrm>
            <a:off x="-339327" y="-94587"/>
            <a:ext cx="9560036" cy="5391176"/>
          </a:xfrm>
          <a:prstGeom prst="rect">
            <a:avLst/>
          </a:prstGeom>
          <a:noFill/>
          <a:ln>
            <a:noFill/>
          </a:ln>
        </p:spPr>
      </p:pic>
      <p:sp>
        <p:nvSpPr>
          <p:cNvPr id="129" name="Google Shape;129;p4"/>
          <p:cNvSpPr txBox="1"/>
          <p:nvPr/>
        </p:nvSpPr>
        <p:spPr>
          <a:xfrm>
            <a:off x="2687243" y="1451955"/>
            <a:ext cx="5411700" cy="1704300"/>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9 von 10 Christen stimmen zu, dass „jeder Christ die Verantwortung hat, seinen Glauben zu teilen und weiterzugeben“.</a:t>
            </a:r>
            <a:endParaRPr/>
          </a:p>
          <a:p>
            <a:pPr marL="0" marR="0" lvl="0" indent="0" algn="ctr" rtl="0">
              <a:lnSpc>
                <a:spcPct val="130000"/>
              </a:lnSpc>
              <a:spcBef>
                <a:spcPts val="0"/>
              </a:spcBef>
              <a:spcAft>
                <a:spcPts val="0"/>
              </a:spcAft>
              <a:buClr>
                <a:srgbClr val="FFFFFF"/>
              </a:buClr>
              <a:buSzPts val="800"/>
              <a:buFont typeface="Questrial"/>
              <a:buNone/>
            </a:pPr>
            <a:endParaRPr sz="800" b="0" i="0" u="none" strike="noStrike" cap="none">
              <a:solidFill>
                <a:srgbClr val="000000"/>
              </a:solidFill>
              <a:latin typeface="Helvetica Neue"/>
              <a:ea typeface="Helvetica Neue"/>
              <a:cs typeface="Helvetica Neue"/>
              <a:sym typeface="Helvetica Neue"/>
            </a:endParaRPr>
          </a:p>
        </p:txBody>
      </p:sp>
      <p:sp>
        <p:nvSpPr>
          <p:cNvPr id="130" name="Google Shape;130;p4"/>
          <p:cNvSpPr txBox="1"/>
          <p:nvPr/>
        </p:nvSpPr>
        <p:spPr>
          <a:xfrm>
            <a:off x="4194843" y="1132088"/>
            <a:ext cx="1074471" cy="458471"/>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1993</a:t>
            </a:r>
            <a:endParaRPr/>
          </a:p>
        </p:txBody>
      </p:sp>
      <p:sp>
        <p:nvSpPr>
          <p:cNvPr id="131" name="Google Shape;131;p4"/>
          <p:cNvSpPr txBox="1"/>
          <p:nvPr/>
        </p:nvSpPr>
        <p:spPr>
          <a:xfrm>
            <a:off x="2507113" y="3617964"/>
            <a:ext cx="4449900" cy="1318200"/>
          </a:xfrm>
          <a:prstGeom prst="rect">
            <a:avLst/>
          </a:prstGeom>
          <a:noFill/>
          <a:ln>
            <a:noFill/>
          </a:ln>
        </p:spPr>
        <p:txBody>
          <a:bodyPr spcFirstLastPara="1" wrap="square" lIns="28575" tIns="28575" rIns="28575" bIns="28575" anchor="ctr" anchorCtr="0">
            <a:spAutoFit/>
          </a:bodyPr>
          <a:lstStyle/>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Nur noch 64% der Christen</a:t>
            </a:r>
            <a:endParaRPr sz="800" b="0" i="0" u="none" strike="noStrike" cap="none">
              <a:solidFill>
                <a:srgbClr val="000000"/>
              </a:solidFill>
              <a:latin typeface="Helvetica Neue"/>
              <a:ea typeface="Helvetica Neue"/>
              <a:cs typeface="Helvetica Neue"/>
              <a:sym typeface="Helvetica Neue"/>
            </a:endParaRPr>
          </a:p>
          <a:p>
            <a:pPr marL="0" marR="0" lvl="0" indent="0" algn="ctr" rtl="0">
              <a:lnSpc>
                <a:spcPct val="130000"/>
              </a:lnSpc>
              <a:spcBef>
                <a:spcPts val="0"/>
              </a:spcBef>
              <a:spcAft>
                <a:spcPts val="0"/>
              </a:spcAft>
              <a:buClr>
                <a:srgbClr val="FFFFFF"/>
              </a:buClr>
              <a:buSzPts val="2100"/>
              <a:buFont typeface="Questrial"/>
              <a:buNone/>
            </a:pPr>
            <a:r>
              <a:rPr lang="de-AT" sz="2100" b="0" i="0" u="none" strike="noStrike" cap="none">
                <a:solidFill>
                  <a:srgbClr val="FFFFFF"/>
                </a:solidFill>
                <a:latin typeface="Questrial"/>
                <a:ea typeface="Questrial"/>
                <a:cs typeface="Questrial"/>
                <a:sym typeface="Questrial"/>
              </a:rPr>
              <a:t>stimmen mit dieser Aussage überein.</a:t>
            </a:r>
            <a:endParaRPr sz="800" b="0" i="0" u="none" strike="noStrike" cap="none">
              <a:solidFill>
                <a:srgbClr val="000000"/>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FFFFFF"/>
              </a:buClr>
              <a:buSzPts val="800"/>
              <a:buFont typeface="Questrial"/>
              <a:buNone/>
            </a:pPr>
            <a:endParaRPr sz="800" b="0" i="0" u="none" strike="noStrike" cap="none">
              <a:solidFill>
                <a:srgbClr val="000000"/>
              </a:solidFill>
              <a:latin typeface="Helvetica Neue"/>
              <a:ea typeface="Helvetica Neue"/>
              <a:cs typeface="Helvetica Neue"/>
              <a:sym typeface="Helvetica Neue"/>
            </a:endParaRPr>
          </a:p>
        </p:txBody>
      </p:sp>
      <p:sp>
        <p:nvSpPr>
          <p:cNvPr id="132" name="Google Shape;132;p4"/>
          <p:cNvSpPr txBox="1"/>
          <p:nvPr/>
        </p:nvSpPr>
        <p:spPr>
          <a:xfrm>
            <a:off x="4006070" y="3128913"/>
            <a:ext cx="1195840" cy="631263"/>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Heute</a:t>
            </a:r>
            <a:endParaRPr sz="3200" b="1" i="0" u="none" strike="noStrike" cap="none">
              <a:solidFill>
                <a:srgbClr val="FFFFFF"/>
              </a:solidFill>
              <a:latin typeface="Questrial"/>
              <a:ea typeface="Questrial"/>
              <a:cs typeface="Questrial"/>
              <a:sym typeface="Questrial"/>
            </a:endParaRPr>
          </a:p>
        </p:txBody>
      </p:sp>
      <p:pic>
        <p:nvPicPr>
          <p:cNvPr id="133" name="Google Shape;133;p4" descr="Image"/>
          <p:cNvPicPr preferRelativeResize="0"/>
          <p:nvPr/>
        </p:nvPicPr>
        <p:blipFill rotWithShape="1">
          <a:blip r:embed="rId5">
            <a:alphaModFix/>
          </a:blip>
          <a:srcRect/>
          <a:stretch/>
        </p:blipFill>
        <p:spPr>
          <a:xfrm>
            <a:off x="7991129" y="4105840"/>
            <a:ext cx="885991" cy="799501"/>
          </a:xfrm>
          <a:prstGeom prst="rect">
            <a:avLst/>
          </a:prstGeom>
          <a:noFill/>
          <a:ln>
            <a:noFill/>
          </a:ln>
        </p:spPr>
      </p:pic>
      <p:sp>
        <p:nvSpPr>
          <p:cNvPr id="134" name="Google Shape;134;p4"/>
          <p:cNvSpPr/>
          <p:nvPr/>
        </p:nvSpPr>
        <p:spPr>
          <a:xfrm>
            <a:off x="1852096" y="1234466"/>
            <a:ext cx="2182525" cy="2077622"/>
          </a:xfrm>
          <a:custGeom>
            <a:avLst/>
            <a:gdLst/>
            <a:ahLst/>
            <a:cxnLst/>
            <a:rect l="l" t="t" r="r" b="b"/>
            <a:pathLst>
              <a:path w="21261" h="21489" extrusionOk="0">
                <a:moveTo>
                  <a:pt x="21261" y="688"/>
                </a:moveTo>
                <a:cubicBezTo>
                  <a:pt x="17645" y="79"/>
                  <a:pt x="14109" y="-111"/>
                  <a:pt x="10648" y="59"/>
                </a:cubicBezTo>
                <a:cubicBezTo>
                  <a:pt x="7648" y="207"/>
                  <a:pt x="4377" y="681"/>
                  <a:pt x="2299" y="3282"/>
                </a:cubicBezTo>
                <a:cubicBezTo>
                  <a:pt x="1452" y="4343"/>
                  <a:pt x="974" y="5663"/>
                  <a:pt x="599" y="7001"/>
                </a:cubicBezTo>
                <a:cubicBezTo>
                  <a:pt x="-37" y="9264"/>
                  <a:pt x="-339" y="11699"/>
                  <a:pt x="578" y="13848"/>
                </a:cubicBezTo>
                <a:cubicBezTo>
                  <a:pt x="2127" y="17476"/>
                  <a:pt x="6109" y="18723"/>
                  <a:pt x="9945" y="18959"/>
                </a:cubicBezTo>
                <a:cubicBezTo>
                  <a:pt x="12081" y="19090"/>
                  <a:pt x="14257" y="19005"/>
                  <a:pt x="16295" y="19709"/>
                </a:cubicBezTo>
                <a:cubicBezTo>
                  <a:pt x="16985" y="19947"/>
                  <a:pt x="17642" y="20272"/>
                  <a:pt x="18270" y="20650"/>
                </a:cubicBezTo>
                <a:cubicBezTo>
                  <a:pt x="18696" y="20905"/>
                  <a:pt x="19108" y="21186"/>
                  <a:pt x="19504" y="21489"/>
                </a:cubicBezTo>
              </a:path>
            </a:pathLst>
          </a:custGeom>
          <a:noFill/>
          <a:ln w="38100" cap="flat" cmpd="sng">
            <a:solidFill>
              <a:srgbClr val="FFFFFF"/>
            </a:solidFill>
            <a:prstDash val="dashDot"/>
            <a:miter lim="400000"/>
            <a:headEnd type="none" w="sm" len="sm"/>
            <a:tailEnd type="none" w="sm" len="sm"/>
          </a:ln>
        </p:spPr>
        <p:txBody>
          <a:bodyPr spcFirstLastPara="1" wrap="square" lIns="25700" tIns="25700" rIns="25700" bIns="25700" anchor="t" anchorCtr="0">
            <a:noAutofit/>
          </a:bodyPr>
          <a:lstStyle/>
          <a:p>
            <a:pPr marL="0" marR="0" lvl="0" indent="0" algn="l" rtl="0">
              <a:lnSpc>
                <a:spcPct val="110000"/>
              </a:lnSpc>
              <a:spcBef>
                <a:spcPts val="0"/>
              </a:spcBef>
              <a:spcAft>
                <a:spcPts val="0"/>
              </a:spcAft>
              <a:buClr>
                <a:srgbClr val="000000"/>
              </a:buClr>
              <a:buSzPts val="800"/>
              <a:buFont typeface="Helvetica Neue"/>
              <a:buNone/>
            </a:pPr>
            <a:endParaRPr sz="800" b="0" i="0" u="none" strike="noStrike" cap="none">
              <a:solidFill>
                <a:srgbClr val="000000"/>
              </a:solidFill>
              <a:latin typeface="Helvetica Neue"/>
              <a:ea typeface="Helvetica Neue"/>
              <a:cs typeface="Helvetica Neue"/>
              <a:sym typeface="Helvetica Neue"/>
            </a:endParaRPr>
          </a:p>
        </p:txBody>
      </p:sp>
      <p:sp>
        <p:nvSpPr>
          <p:cNvPr id="135" name="Google Shape;135;p4"/>
          <p:cNvSpPr txBox="1"/>
          <p:nvPr/>
        </p:nvSpPr>
        <p:spPr>
          <a:xfrm>
            <a:off x="152250" y="4891973"/>
            <a:ext cx="4816688" cy="193130"/>
          </a:xfrm>
          <a:prstGeom prst="rect">
            <a:avLst/>
          </a:prstGeom>
          <a:noFill/>
          <a:ln>
            <a:noFill/>
          </a:ln>
        </p:spPr>
        <p:txBody>
          <a:bodyPr spcFirstLastPara="1" wrap="square" lIns="28575" tIns="28575" rIns="28575" bIns="28575" anchor="ctr" anchorCtr="0">
            <a:spAutoFit/>
          </a:bodyPr>
          <a:lstStyle/>
          <a:p>
            <a:pPr marL="0" marR="0" lvl="0" indent="0" algn="l" rtl="0">
              <a:lnSpc>
                <a:spcPct val="110000"/>
              </a:lnSpc>
              <a:spcBef>
                <a:spcPts val="0"/>
              </a:spcBef>
              <a:spcAft>
                <a:spcPts val="0"/>
              </a:spcAft>
              <a:buClr>
                <a:schemeClr val="lt1"/>
              </a:buClr>
              <a:buSzPts val="800"/>
              <a:buFont typeface="Questrial"/>
              <a:buNone/>
            </a:pPr>
            <a:r>
              <a:rPr lang="de-AT" sz="800" b="0" i="0" u="none" strike="noStrike" cap="none">
                <a:solidFill>
                  <a:schemeClr val="lt1"/>
                </a:solidFill>
                <a:latin typeface="Questrial"/>
                <a:ea typeface="Questrial"/>
                <a:cs typeface="Questrial"/>
                <a:sym typeface="Questrial"/>
              </a:rPr>
              <a:t>Source: ‘Spiritual Conversations in the Digital Age’, Barna with Lutheran Hour Ministries, 2018</a:t>
            </a:r>
            <a:endParaRPr sz="800" b="0" i="0" u="none" strike="noStrike" cap="none">
              <a:solidFill>
                <a:schemeClr val="lt1"/>
              </a:solidFill>
              <a:latin typeface="Questrial"/>
              <a:ea typeface="Questrial"/>
              <a:cs typeface="Questrial"/>
              <a:sym typeface="Questrial"/>
            </a:endParaRPr>
          </a:p>
        </p:txBody>
      </p:sp>
      <p:sp>
        <p:nvSpPr>
          <p:cNvPr id="136" name="Google Shape;136;p4"/>
          <p:cNvSpPr txBox="1"/>
          <p:nvPr/>
        </p:nvSpPr>
        <p:spPr>
          <a:xfrm>
            <a:off x="404690" y="201592"/>
            <a:ext cx="4942800" cy="334800"/>
          </a:xfrm>
          <a:prstGeom prst="rect">
            <a:avLst/>
          </a:prstGeom>
          <a:noFill/>
          <a:ln>
            <a:noFill/>
          </a:ln>
        </p:spPr>
        <p:txBody>
          <a:bodyPr spcFirstLastPara="1" wrap="square" lIns="28575" tIns="28575" rIns="28575" bIns="28575" anchor="ctr" anchorCtr="0">
            <a:noAutofit/>
          </a:bodyPr>
          <a:lstStyle/>
          <a:p>
            <a:pPr marL="0" lvl="0" indent="0" algn="ctr" rtl="0">
              <a:lnSpc>
                <a:spcPct val="90000"/>
              </a:lnSpc>
              <a:spcBef>
                <a:spcPts val="0"/>
              </a:spcBef>
              <a:spcAft>
                <a:spcPts val="0"/>
              </a:spcAft>
              <a:buClr>
                <a:schemeClr val="lt1"/>
              </a:buClr>
              <a:buSzPts val="2000"/>
              <a:buFont typeface="Questrial"/>
              <a:buNone/>
            </a:pPr>
            <a:r>
              <a:rPr lang="de-AT" sz="2000" b="1">
                <a:solidFill>
                  <a:schemeClr val="lt1"/>
                </a:solidFill>
                <a:latin typeface="Questrial"/>
                <a:ea typeface="Questrial"/>
                <a:cs typeface="Questrial"/>
                <a:sym typeface="Questrial"/>
              </a:rPr>
              <a:t>Herausforderungen der Evangelisation</a:t>
            </a:r>
            <a:endParaRPr sz="20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5"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42" name="Google Shape;142;p5" descr="Image"/>
          <p:cNvPicPr preferRelativeResize="0"/>
          <p:nvPr/>
        </p:nvPicPr>
        <p:blipFill rotWithShape="1">
          <a:blip r:embed="rId4">
            <a:alphaModFix amt="63844"/>
          </a:blip>
          <a:srcRect/>
          <a:stretch/>
        </p:blipFill>
        <p:spPr>
          <a:xfrm>
            <a:off x="-3895" y="-94522"/>
            <a:ext cx="9560036" cy="5391176"/>
          </a:xfrm>
          <a:prstGeom prst="rect">
            <a:avLst/>
          </a:prstGeom>
          <a:noFill/>
          <a:ln>
            <a:noFill/>
          </a:ln>
        </p:spPr>
      </p:pic>
      <p:pic>
        <p:nvPicPr>
          <p:cNvPr id="143" name="Google Shape;143;p5" descr="Image"/>
          <p:cNvPicPr preferRelativeResize="0"/>
          <p:nvPr/>
        </p:nvPicPr>
        <p:blipFill rotWithShape="1">
          <a:blip r:embed="rId5">
            <a:alphaModFix/>
          </a:blip>
          <a:srcRect/>
          <a:stretch/>
        </p:blipFill>
        <p:spPr>
          <a:xfrm>
            <a:off x="8029981" y="4111099"/>
            <a:ext cx="872540" cy="787362"/>
          </a:xfrm>
          <a:prstGeom prst="rect">
            <a:avLst/>
          </a:prstGeom>
          <a:noFill/>
          <a:ln>
            <a:noFill/>
          </a:ln>
        </p:spPr>
      </p:pic>
      <p:sp>
        <p:nvSpPr>
          <p:cNvPr id="144" name="Google Shape;144;p5"/>
          <p:cNvSpPr txBox="1"/>
          <p:nvPr/>
        </p:nvSpPr>
        <p:spPr>
          <a:xfrm>
            <a:off x="680971" y="1850501"/>
            <a:ext cx="7588386" cy="197823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3 von 4 Christen hatten im letzten Jahr weniger als zehn Gespräche über den Glauben. </a:t>
            </a:r>
            <a:endParaRPr/>
          </a:p>
        </p:txBody>
      </p:sp>
      <p:pic>
        <p:nvPicPr>
          <p:cNvPr id="145" name="Google Shape;145;p5" descr="Image"/>
          <p:cNvPicPr preferRelativeResize="0"/>
          <p:nvPr/>
        </p:nvPicPr>
        <p:blipFill rotWithShape="1">
          <a:blip r:embed="rId6">
            <a:alphaModFix/>
          </a:blip>
          <a:srcRect/>
          <a:stretch/>
        </p:blipFill>
        <p:spPr>
          <a:xfrm>
            <a:off x="7991129" y="4105840"/>
            <a:ext cx="885991" cy="799501"/>
          </a:xfrm>
          <a:prstGeom prst="rect">
            <a:avLst/>
          </a:prstGeom>
          <a:noFill/>
          <a:ln>
            <a:noFill/>
          </a:ln>
        </p:spPr>
      </p:pic>
      <p:sp>
        <p:nvSpPr>
          <p:cNvPr id="146" name="Google Shape;146;p5"/>
          <p:cNvSpPr txBox="1"/>
          <p:nvPr/>
        </p:nvSpPr>
        <p:spPr>
          <a:xfrm>
            <a:off x="404690" y="201592"/>
            <a:ext cx="4942800" cy="334800"/>
          </a:xfrm>
          <a:prstGeom prst="rect">
            <a:avLst/>
          </a:prstGeom>
          <a:noFill/>
          <a:ln>
            <a:noFill/>
          </a:ln>
        </p:spPr>
        <p:txBody>
          <a:bodyPr spcFirstLastPara="1" wrap="square" lIns="28575" tIns="28575" rIns="28575" bIns="28575" anchor="ctr" anchorCtr="0">
            <a:spAutoFit/>
          </a:bodyPr>
          <a:lstStyle/>
          <a:p>
            <a:pPr marL="0" lvl="0" indent="0" algn="ctr" rtl="0">
              <a:lnSpc>
                <a:spcPct val="90000"/>
              </a:lnSpc>
              <a:spcBef>
                <a:spcPts val="0"/>
              </a:spcBef>
              <a:spcAft>
                <a:spcPts val="0"/>
              </a:spcAft>
              <a:buClr>
                <a:schemeClr val="lt1"/>
              </a:buClr>
              <a:buSzPts val="2000"/>
              <a:buFont typeface="Questrial"/>
              <a:buNone/>
            </a:pPr>
            <a:r>
              <a:rPr lang="de-AT" sz="2000" b="1">
                <a:solidFill>
                  <a:schemeClr val="lt1"/>
                </a:solidFill>
                <a:latin typeface="Questrial"/>
                <a:ea typeface="Questrial"/>
                <a:cs typeface="Questrial"/>
                <a:sym typeface="Questrial"/>
              </a:rPr>
              <a:t>Herausforderungen der Evangelisation</a:t>
            </a:r>
            <a:endParaRPr sz="2000" b="0" i="0" u="none" strike="noStrike" cap="none">
              <a:solidFill>
                <a:srgbClr val="000000"/>
              </a:solidFill>
              <a:latin typeface="Helvetica Neue"/>
              <a:ea typeface="Helvetica Neue"/>
              <a:cs typeface="Helvetica Neue"/>
              <a:sym typeface="Helvetica Neue"/>
            </a:endParaRPr>
          </a:p>
        </p:txBody>
      </p:sp>
      <p:sp>
        <p:nvSpPr>
          <p:cNvPr id="147" name="Google Shape;147;p5"/>
          <p:cNvSpPr txBox="1"/>
          <p:nvPr/>
        </p:nvSpPr>
        <p:spPr>
          <a:xfrm>
            <a:off x="152250" y="4891973"/>
            <a:ext cx="4816688" cy="193130"/>
          </a:xfrm>
          <a:prstGeom prst="rect">
            <a:avLst/>
          </a:prstGeom>
          <a:noFill/>
          <a:ln>
            <a:noFill/>
          </a:ln>
        </p:spPr>
        <p:txBody>
          <a:bodyPr spcFirstLastPara="1" wrap="square" lIns="28575" tIns="28575" rIns="28575" bIns="28575" anchor="ctr" anchorCtr="0">
            <a:spAutoFit/>
          </a:bodyPr>
          <a:lstStyle/>
          <a:p>
            <a:pPr marL="0" marR="0" lvl="0" indent="0" algn="l" rtl="0">
              <a:lnSpc>
                <a:spcPct val="110000"/>
              </a:lnSpc>
              <a:spcBef>
                <a:spcPts val="0"/>
              </a:spcBef>
              <a:spcAft>
                <a:spcPts val="0"/>
              </a:spcAft>
              <a:buClr>
                <a:schemeClr val="lt1"/>
              </a:buClr>
              <a:buSzPts val="800"/>
              <a:buFont typeface="Questrial"/>
              <a:buNone/>
            </a:pPr>
            <a:r>
              <a:rPr lang="de-AT" sz="800" b="0" i="0" u="none" strike="noStrike" cap="none">
                <a:solidFill>
                  <a:schemeClr val="lt1"/>
                </a:solidFill>
                <a:latin typeface="Questrial"/>
                <a:ea typeface="Questrial"/>
                <a:cs typeface="Questrial"/>
                <a:sym typeface="Questrial"/>
              </a:rPr>
              <a:t>Source: ‘Spiritual Conversations in the Digital Age’, Barna with Lutheran Hour Ministries, 2018</a:t>
            </a:r>
            <a:endParaRPr sz="80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6"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53" name="Google Shape;153;p6" descr="Image"/>
          <p:cNvPicPr preferRelativeResize="0"/>
          <p:nvPr/>
        </p:nvPicPr>
        <p:blipFill rotWithShape="1">
          <a:blip r:embed="rId4">
            <a:alphaModFix amt="63844"/>
          </a:blip>
          <a:srcRect/>
          <a:stretch/>
        </p:blipFill>
        <p:spPr>
          <a:xfrm>
            <a:off x="-116911" y="-123838"/>
            <a:ext cx="9560036" cy="5391176"/>
          </a:xfrm>
          <a:prstGeom prst="rect">
            <a:avLst/>
          </a:prstGeom>
          <a:noFill/>
          <a:ln>
            <a:noFill/>
          </a:ln>
        </p:spPr>
      </p:pic>
      <p:pic>
        <p:nvPicPr>
          <p:cNvPr id="154" name="Google Shape;154;p6" descr="Image"/>
          <p:cNvPicPr preferRelativeResize="0"/>
          <p:nvPr/>
        </p:nvPicPr>
        <p:blipFill rotWithShape="1">
          <a:blip r:embed="rId5">
            <a:alphaModFix/>
          </a:blip>
          <a:srcRect/>
          <a:stretch/>
        </p:blipFill>
        <p:spPr>
          <a:xfrm>
            <a:off x="8029981" y="4111099"/>
            <a:ext cx="872540" cy="787362"/>
          </a:xfrm>
          <a:prstGeom prst="rect">
            <a:avLst/>
          </a:prstGeom>
          <a:noFill/>
          <a:ln>
            <a:noFill/>
          </a:ln>
        </p:spPr>
      </p:pic>
      <p:sp>
        <p:nvSpPr>
          <p:cNvPr id="155" name="Google Shape;155;p6"/>
          <p:cNvSpPr txBox="1"/>
          <p:nvPr/>
        </p:nvSpPr>
        <p:spPr>
          <a:xfrm>
            <a:off x="223265" y="2049645"/>
            <a:ext cx="9037646" cy="2618409"/>
          </a:xfrm>
          <a:prstGeom prst="rect">
            <a:avLst/>
          </a:prstGeom>
          <a:noFill/>
          <a:ln>
            <a:noFill/>
          </a:ln>
        </p:spPr>
        <p:txBody>
          <a:bodyPr spcFirstLastPara="1" wrap="square" lIns="28575" tIns="28575" rIns="28575" bIns="28575" anchor="ctr" anchorCtr="0">
            <a:spAutoFit/>
          </a:bodyPr>
          <a:lstStyle/>
          <a:p>
            <a:pPr marL="457200" marR="0" lvl="0" indent="-457200" algn="l" rtl="0">
              <a:lnSpc>
                <a:spcPct val="130000"/>
              </a:lnSpc>
              <a:spcBef>
                <a:spcPts val="0"/>
              </a:spcBef>
              <a:spcAft>
                <a:spcPts val="0"/>
              </a:spcAft>
              <a:buClr>
                <a:srgbClr val="FFFFFF"/>
              </a:buClr>
              <a:buSzPts val="3200"/>
              <a:buFont typeface="Arial"/>
              <a:buChar char="•"/>
            </a:pPr>
            <a:r>
              <a:rPr lang="de-AT" sz="3200" b="1" i="0" u="none" strike="noStrike" cap="none">
                <a:solidFill>
                  <a:srgbClr val="FFFFFF"/>
                </a:solidFill>
                <a:latin typeface="Questrial"/>
                <a:ea typeface="Questrial"/>
                <a:cs typeface="Questrial"/>
                <a:sym typeface="Questrial"/>
              </a:rPr>
              <a:t>Eine Art von </a:t>
            </a:r>
            <a:r>
              <a:rPr lang="de-AT" sz="3200" b="1">
                <a:solidFill>
                  <a:srgbClr val="FFFFFF"/>
                </a:solidFill>
                <a:latin typeface="Questrial"/>
                <a:ea typeface="Questrial"/>
                <a:cs typeface="Questrial"/>
                <a:sym typeface="Questrial"/>
              </a:rPr>
              <a:t>Gleichgültigkeit</a:t>
            </a:r>
            <a:endParaRPr/>
          </a:p>
          <a:p>
            <a:pPr marL="457200" marR="0" lvl="0" indent="-457200" algn="l" rtl="0">
              <a:lnSpc>
                <a:spcPct val="130000"/>
              </a:lnSpc>
              <a:spcBef>
                <a:spcPts val="0"/>
              </a:spcBef>
              <a:spcAft>
                <a:spcPts val="0"/>
              </a:spcAft>
              <a:buClr>
                <a:srgbClr val="FFFFFF"/>
              </a:buClr>
              <a:buSzPts val="3200"/>
              <a:buFont typeface="Arial"/>
              <a:buChar char="•"/>
            </a:pPr>
            <a:r>
              <a:rPr lang="de-AT" sz="3200" b="1" i="0" u="none" strike="noStrike" cap="none">
                <a:solidFill>
                  <a:srgbClr val="FFFFFF"/>
                </a:solidFill>
                <a:latin typeface="Questrial"/>
                <a:ea typeface="Questrial"/>
                <a:cs typeface="Questrial"/>
                <a:sym typeface="Questrial"/>
              </a:rPr>
              <a:t>Dass sie nicht qualifiziert dafür sind</a:t>
            </a:r>
            <a:endParaRPr/>
          </a:p>
          <a:p>
            <a:pPr marL="457200" marR="0" lvl="0" indent="-457200" algn="l" rtl="0">
              <a:lnSpc>
                <a:spcPct val="130000"/>
              </a:lnSpc>
              <a:spcBef>
                <a:spcPts val="0"/>
              </a:spcBef>
              <a:spcAft>
                <a:spcPts val="0"/>
              </a:spcAft>
              <a:buClr>
                <a:srgbClr val="FFFFFF"/>
              </a:buClr>
              <a:buSzPts val="3200"/>
              <a:buFont typeface="Arial"/>
              <a:buChar char="•"/>
            </a:pPr>
            <a:r>
              <a:rPr lang="de-AT" sz="3200" b="1" i="0" u="none" strike="noStrike" cap="none">
                <a:solidFill>
                  <a:srgbClr val="FFFFFF"/>
                </a:solidFill>
                <a:latin typeface="Questrial"/>
                <a:ea typeface="Questrial"/>
                <a:cs typeface="Questrial"/>
                <a:sym typeface="Questrial"/>
              </a:rPr>
              <a:t>Dass der Glaube etwas Privates ist, </a:t>
            </a:r>
            <a:br>
              <a:rPr lang="de-AT" sz="3200" b="1" i="0" u="none" strike="noStrike" cap="none">
                <a:solidFill>
                  <a:srgbClr val="FFFFFF"/>
                </a:solidFill>
                <a:latin typeface="Questrial"/>
                <a:ea typeface="Questrial"/>
                <a:cs typeface="Questrial"/>
                <a:sym typeface="Questrial"/>
              </a:rPr>
            </a:br>
            <a:r>
              <a:rPr lang="de-AT" sz="3200" b="1" i="0" u="none" strike="noStrike" cap="none">
                <a:solidFill>
                  <a:srgbClr val="FFFFFF"/>
                </a:solidFill>
                <a:latin typeface="Questrial"/>
                <a:ea typeface="Questrial"/>
                <a:cs typeface="Questrial"/>
                <a:sym typeface="Questrial"/>
              </a:rPr>
              <a:t>nichts, das mit Gemeinschaft zu tun hat</a:t>
            </a:r>
            <a:endParaRPr sz="800" b="0" i="0" u="none" strike="noStrike" cap="none">
              <a:solidFill>
                <a:srgbClr val="000000"/>
              </a:solidFill>
              <a:latin typeface="Helvetica Neue"/>
              <a:ea typeface="Helvetica Neue"/>
              <a:cs typeface="Helvetica Neue"/>
              <a:sym typeface="Helvetica Neue"/>
            </a:endParaRPr>
          </a:p>
        </p:txBody>
      </p:sp>
      <p:pic>
        <p:nvPicPr>
          <p:cNvPr id="156" name="Google Shape;156;p6" descr="Image"/>
          <p:cNvPicPr preferRelativeResize="0"/>
          <p:nvPr/>
        </p:nvPicPr>
        <p:blipFill rotWithShape="1">
          <a:blip r:embed="rId6">
            <a:alphaModFix/>
          </a:blip>
          <a:srcRect/>
          <a:stretch/>
        </p:blipFill>
        <p:spPr>
          <a:xfrm>
            <a:off x="7991129" y="4105840"/>
            <a:ext cx="885991" cy="799501"/>
          </a:xfrm>
          <a:prstGeom prst="rect">
            <a:avLst/>
          </a:prstGeom>
          <a:noFill/>
          <a:ln>
            <a:noFill/>
          </a:ln>
        </p:spPr>
      </p:pic>
      <p:sp>
        <p:nvSpPr>
          <p:cNvPr id="157" name="Google Shape;157;p6"/>
          <p:cNvSpPr txBox="1"/>
          <p:nvPr/>
        </p:nvSpPr>
        <p:spPr>
          <a:xfrm>
            <a:off x="680971" y="688806"/>
            <a:ext cx="4627299" cy="1141082"/>
          </a:xfrm>
          <a:prstGeom prst="rect">
            <a:avLst/>
          </a:prstGeom>
          <a:noFill/>
          <a:ln>
            <a:noFill/>
          </a:ln>
        </p:spPr>
        <p:txBody>
          <a:bodyPr spcFirstLastPara="1" wrap="square" lIns="28575" tIns="28575" rIns="28575" bIns="28575" anchor="ctr" anchorCtr="0">
            <a:spAutoFit/>
          </a:bodyPr>
          <a:lstStyle/>
          <a:p>
            <a:pPr marL="0" marR="0" lvl="0" indent="0" algn="l" rtl="0">
              <a:lnSpc>
                <a:spcPct val="110000"/>
              </a:lnSpc>
              <a:spcBef>
                <a:spcPts val="0"/>
              </a:spcBef>
              <a:spcAft>
                <a:spcPts val="0"/>
              </a:spcAft>
              <a:buClr>
                <a:schemeClr val="lt1"/>
              </a:buClr>
              <a:buSzPts val="3200"/>
              <a:buFont typeface="Questrial"/>
              <a:buNone/>
            </a:pPr>
            <a:r>
              <a:rPr lang="de-AT" sz="3200" b="0" i="0" u="none" strike="noStrike" cap="none">
                <a:solidFill>
                  <a:schemeClr val="lt1"/>
                </a:solidFill>
                <a:latin typeface="Questrial"/>
                <a:ea typeface="Questrial"/>
                <a:cs typeface="Questrial"/>
                <a:sym typeface="Questrial"/>
              </a:rPr>
              <a:t>Viele Christen fühlen…</a:t>
            </a:r>
            <a:endParaRPr sz="3200" b="0" i="0" u="none" strike="noStrike" cap="none">
              <a:solidFill>
                <a:schemeClr val="lt1"/>
              </a:solidFill>
              <a:latin typeface="Questrial"/>
              <a:ea typeface="Questrial"/>
              <a:cs typeface="Questrial"/>
              <a:sym typeface="Questrial"/>
            </a:endParaRPr>
          </a:p>
        </p:txBody>
      </p:sp>
      <p:sp>
        <p:nvSpPr>
          <p:cNvPr id="158" name="Google Shape;158;p6"/>
          <p:cNvSpPr txBox="1"/>
          <p:nvPr/>
        </p:nvSpPr>
        <p:spPr>
          <a:xfrm>
            <a:off x="404690" y="201592"/>
            <a:ext cx="4942800" cy="334800"/>
          </a:xfrm>
          <a:prstGeom prst="rect">
            <a:avLst/>
          </a:prstGeom>
          <a:noFill/>
          <a:ln>
            <a:noFill/>
          </a:ln>
        </p:spPr>
        <p:txBody>
          <a:bodyPr spcFirstLastPara="1" wrap="square" lIns="28575" tIns="28575" rIns="28575" bIns="28575" anchor="ctr" anchorCtr="0">
            <a:noAutofit/>
          </a:bodyPr>
          <a:lstStyle/>
          <a:p>
            <a:pPr marL="0" lvl="0" indent="0" algn="ctr" rtl="0">
              <a:lnSpc>
                <a:spcPct val="90000"/>
              </a:lnSpc>
              <a:spcBef>
                <a:spcPts val="0"/>
              </a:spcBef>
              <a:spcAft>
                <a:spcPts val="0"/>
              </a:spcAft>
              <a:buClr>
                <a:schemeClr val="lt1"/>
              </a:buClr>
              <a:buSzPts val="2000"/>
              <a:buFont typeface="Questrial"/>
              <a:buNone/>
            </a:pPr>
            <a:r>
              <a:rPr lang="de-AT" sz="2000" b="1">
                <a:solidFill>
                  <a:schemeClr val="lt1"/>
                </a:solidFill>
                <a:latin typeface="Questrial"/>
                <a:ea typeface="Questrial"/>
                <a:cs typeface="Questrial"/>
                <a:sym typeface="Questrial"/>
              </a:rPr>
              <a:t>Herausforderungen der Evangelisation</a:t>
            </a:r>
            <a:endParaRPr sz="2000" b="0" i="0" u="none" strike="noStrike" cap="none">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7" descr="Image"/>
          <p:cNvPicPr preferRelativeResize="0"/>
          <p:nvPr/>
        </p:nvPicPr>
        <p:blipFill rotWithShape="1">
          <a:blip r:embed="rId3">
            <a:alphaModFix/>
          </a:blip>
          <a:srcRect/>
          <a:stretch/>
        </p:blipFill>
        <p:spPr>
          <a:xfrm>
            <a:off x="8029981" y="4111099"/>
            <a:ext cx="872540" cy="787362"/>
          </a:xfrm>
          <a:prstGeom prst="rect">
            <a:avLst/>
          </a:prstGeom>
          <a:noFill/>
          <a:ln>
            <a:noFill/>
          </a:ln>
        </p:spPr>
      </p:pic>
      <p:sp>
        <p:nvSpPr>
          <p:cNvPr id="164" name="Google Shape;164;p7"/>
          <p:cNvSpPr txBox="1"/>
          <p:nvPr/>
        </p:nvSpPr>
        <p:spPr>
          <a:xfrm>
            <a:off x="638486" y="1881604"/>
            <a:ext cx="1490793" cy="197823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E06666"/>
                </a:solidFill>
                <a:latin typeface="Questrial"/>
                <a:ea typeface="Questrial"/>
                <a:cs typeface="Questrial"/>
                <a:sym typeface="Questrial"/>
              </a:rPr>
              <a:t>Gott ist</a:t>
            </a:r>
            <a:endParaRPr sz="800" b="0" i="0" u="none" strike="noStrike" cap="none">
              <a:solidFill>
                <a:srgbClr val="E06666"/>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E06666"/>
                </a:solidFill>
                <a:latin typeface="Questrial"/>
                <a:ea typeface="Questrial"/>
                <a:cs typeface="Questrial"/>
                <a:sym typeface="Questrial"/>
              </a:rPr>
              <a:t>Gott ist</a:t>
            </a:r>
            <a:endParaRPr sz="800" b="0" i="0" u="none" strike="noStrike" cap="none">
              <a:solidFill>
                <a:srgbClr val="E06666"/>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E06666"/>
                </a:solidFill>
                <a:latin typeface="Questrial"/>
                <a:ea typeface="Questrial"/>
                <a:cs typeface="Questrial"/>
                <a:sym typeface="Questrial"/>
              </a:rPr>
              <a:t>Gott ist</a:t>
            </a:r>
            <a:endParaRPr sz="800" b="0" i="0" u="none" strike="noStrike" cap="none">
              <a:solidFill>
                <a:srgbClr val="E06666"/>
              </a:solidFill>
              <a:latin typeface="Helvetica Neue"/>
              <a:ea typeface="Helvetica Neue"/>
              <a:cs typeface="Helvetica Neue"/>
              <a:sym typeface="Helvetica Neue"/>
            </a:endParaRPr>
          </a:p>
        </p:txBody>
      </p:sp>
      <p:sp>
        <p:nvSpPr>
          <p:cNvPr id="165" name="Google Shape;165;p7"/>
          <p:cNvSpPr txBox="1"/>
          <p:nvPr/>
        </p:nvSpPr>
        <p:spPr>
          <a:xfrm>
            <a:off x="2180650" y="1907450"/>
            <a:ext cx="2350200" cy="1926600"/>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DA322A"/>
                </a:solidFill>
                <a:latin typeface="Questrial"/>
                <a:ea typeface="Questrial"/>
                <a:cs typeface="Questrial"/>
                <a:sym typeface="Questrial"/>
              </a:rPr>
              <a:t>Beziehung</a:t>
            </a:r>
            <a:endParaRPr sz="800" b="0" i="0" u="none" strike="noStrike" cap="none">
              <a:solidFill>
                <a:srgbClr val="000000"/>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DA322A"/>
                </a:solidFill>
                <a:latin typeface="Questrial"/>
                <a:ea typeface="Questrial"/>
                <a:cs typeface="Questrial"/>
                <a:sym typeface="Questrial"/>
              </a:rPr>
              <a:t>Gastgeber</a:t>
            </a:r>
            <a:endParaRPr sz="800" b="0" i="0" u="none" strike="noStrike" cap="none">
              <a:solidFill>
                <a:srgbClr val="000000"/>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a:solidFill>
                  <a:srgbClr val="DA322A"/>
                </a:solidFill>
                <a:latin typeface="Questrial"/>
                <a:ea typeface="Questrial"/>
                <a:cs typeface="Questrial"/>
                <a:sym typeface="Questrial"/>
              </a:rPr>
              <a:t>Helfer</a:t>
            </a:r>
            <a:endParaRPr sz="800" b="0" i="0" u="none" strike="noStrike" cap="none">
              <a:solidFill>
                <a:srgbClr val="000000"/>
              </a:solidFill>
              <a:latin typeface="Helvetica Neue"/>
              <a:ea typeface="Helvetica Neue"/>
              <a:cs typeface="Helvetica Neue"/>
              <a:sym typeface="Helvetica Neue"/>
            </a:endParaRPr>
          </a:p>
        </p:txBody>
      </p:sp>
      <p:sp>
        <p:nvSpPr>
          <p:cNvPr id="166" name="Google Shape;166;p7"/>
          <p:cNvSpPr/>
          <p:nvPr/>
        </p:nvSpPr>
        <p:spPr>
          <a:xfrm>
            <a:off x="6456947" y="4965032"/>
            <a:ext cx="1483895" cy="328863"/>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Clr>
                <a:srgbClr val="000000"/>
              </a:buClr>
              <a:buSzPts val="900"/>
              <a:buFont typeface="Helvetica Neue"/>
              <a:buNone/>
            </a:pPr>
            <a:endParaRPr sz="900" b="1" i="0" u="none" strike="noStrike" cap="none">
              <a:solidFill>
                <a:srgbClr val="FFFFFF"/>
              </a:solidFill>
              <a:latin typeface="Helvetica Neue"/>
              <a:ea typeface="Helvetica Neue"/>
              <a:cs typeface="Helvetica Neue"/>
              <a:sym typeface="Helvetica Neue"/>
            </a:endParaRPr>
          </a:p>
        </p:txBody>
      </p:sp>
      <p:sp>
        <p:nvSpPr>
          <p:cNvPr id="167" name="Google Shape;167;p7"/>
          <p:cNvSpPr/>
          <p:nvPr/>
        </p:nvSpPr>
        <p:spPr>
          <a:xfrm>
            <a:off x="232610" y="4979068"/>
            <a:ext cx="1483895" cy="328863"/>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Clr>
                <a:srgbClr val="000000"/>
              </a:buClr>
              <a:buSzPts val="900"/>
              <a:buFont typeface="Helvetica Neue"/>
              <a:buNone/>
            </a:pPr>
            <a:endParaRPr sz="900" b="1" i="0" u="none" strike="noStrike" cap="none">
              <a:solidFill>
                <a:srgbClr val="FFFFF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8" descr="Image"/>
          <p:cNvPicPr preferRelativeResize="0"/>
          <p:nvPr/>
        </p:nvPicPr>
        <p:blipFill rotWithShape="1">
          <a:blip r:embed="rId3">
            <a:alphaModFix/>
          </a:blip>
          <a:srcRect/>
          <a:stretch/>
        </p:blipFill>
        <p:spPr>
          <a:xfrm>
            <a:off x="8029981" y="4111099"/>
            <a:ext cx="872540" cy="787362"/>
          </a:xfrm>
          <a:prstGeom prst="rect">
            <a:avLst/>
          </a:prstGeom>
          <a:noFill/>
          <a:ln>
            <a:noFill/>
          </a:ln>
        </p:spPr>
      </p:pic>
      <p:sp>
        <p:nvSpPr>
          <p:cNvPr id="173" name="Google Shape;173;p8"/>
          <p:cNvSpPr txBox="1"/>
          <p:nvPr/>
        </p:nvSpPr>
        <p:spPr>
          <a:xfrm>
            <a:off x="679740" y="1881604"/>
            <a:ext cx="3007232" cy="1978234"/>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dirty="0">
                <a:solidFill>
                  <a:srgbClr val="E06666"/>
                </a:solidFill>
                <a:latin typeface="Questrial"/>
                <a:ea typeface="Questrial"/>
                <a:cs typeface="Questrial"/>
                <a:sym typeface="Questrial"/>
              </a:rPr>
              <a:t>Gemeinsames</a:t>
            </a:r>
            <a:r>
              <a:rPr lang="de-AT" sz="3200" b="1" i="0" u="none" strike="noStrike" cap="none" dirty="0">
                <a:solidFill>
                  <a:srgbClr val="DA322A"/>
                </a:solidFill>
                <a:latin typeface="Questrial"/>
                <a:ea typeface="Questrial"/>
                <a:cs typeface="Questrial"/>
                <a:sym typeface="Questrial"/>
              </a:rPr>
              <a:t> </a:t>
            </a:r>
            <a:endParaRPr sz="800" b="0" i="0" u="none" strike="noStrike" cap="none" dirty="0">
              <a:solidFill>
                <a:srgbClr val="000000"/>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dirty="0">
                <a:solidFill>
                  <a:srgbClr val="E06666"/>
                </a:solidFill>
                <a:latin typeface="Questrial"/>
                <a:ea typeface="Questrial"/>
                <a:cs typeface="Questrial"/>
                <a:sym typeface="Questrial"/>
              </a:rPr>
              <a:t>Ein spannender</a:t>
            </a:r>
            <a:endParaRPr sz="800" b="0" i="0" u="none" strike="noStrike" cap="none" dirty="0">
              <a:solidFill>
                <a:srgbClr val="E06666"/>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dirty="0">
                <a:solidFill>
                  <a:srgbClr val="E06666"/>
                </a:solidFill>
                <a:latin typeface="Questrial"/>
                <a:ea typeface="Questrial"/>
                <a:cs typeface="Questrial"/>
                <a:sym typeface="Questrial"/>
              </a:rPr>
              <a:t>Offener</a:t>
            </a:r>
            <a:endParaRPr sz="800" b="0" i="0" u="none" strike="noStrike" cap="none" dirty="0">
              <a:solidFill>
                <a:srgbClr val="E06666"/>
              </a:solidFill>
              <a:latin typeface="Helvetica Neue"/>
              <a:ea typeface="Helvetica Neue"/>
              <a:cs typeface="Helvetica Neue"/>
              <a:sym typeface="Helvetica Neue"/>
            </a:endParaRPr>
          </a:p>
        </p:txBody>
      </p:sp>
      <p:sp>
        <p:nvSpPr>
          <p:cNvPr id="174" name="Google Shape;174;p8"/>
          <p:cNvSpPr txBox="1"/>
          <p:nvPr/>
        </p:nvSpPr>
        <p:spPr>
          <a:xfrm>
            <a:off x="3421796" y="1884622"/>
            <a:ext cx="4253870" cy="697883"/>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dirty="0" smtClean="0">
                <a:solidFill>
                  <a:srgbClr val="DA322A"/>
                </a:solidFill>
                <a:latin typeface="Questrial"/>
                <a:ea typeface="Questrial"/>
                <a:cs typeface="Questrial"/>
                <a:sym typeface="Questrial"/>
              </a:rPr>
              <a:t>Essen / </a:t>
            </a:r>
            <a:r>
              <a:rPr lang="de-AT" sz="3200" b="1" i="0" u="none" strike="noStrike" cap="none" dirty="0" err="1" smtClean="0">
                <a:solidFill>
                  <a:srgbClr val="DA322A"/>
                </a:solidFill>
                <a:latin typeface="Questrial"/>
                <a:ea typeface="Questrial"/>
                <a:cs typeface="Questrial"/>
                <a:sym typeface="Questrial"/>
              </a:rPr>
              <a:t>Kennenlernzeit</a:t>
            </a:r>
            <a:endParaRPr sz="3200" b="1" i="0" u="none" strike="noStrike" cap="none" dirty="0">
              <a:solidFill>
                <a:srgbClr val="DA322A"/>
              </a:solidFill>
              <a:latin typeface="Questrial"/>
              <a:ea typeface="Questrial"/>
              <a:cs typeface="Questrial"/>
              <a:sym typeface="Questrial"/>
            </a:endParaRPr>
          </a:p>
        </p:txBody>
      </p:sp>
      <p:sp>
        <p:nvSpPr>
          <p:cNvPr id="175" name="Google Shape;175;p8"/>
          <p:cNvSpPr txBox="1"/>
          <p:nvPr/>
        </p:nvSpPr>
        <p:spPr>
          <a:xfrm>
            <a:off x="3686972" y="2521779"/>
            <a:ext cx="1062652" cy="697883"/>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dirty="0">
                <a:solidFill>
                  <a:srgbClr val="DA322A"/>
                </a:solidFill>
                <a:latin typeface="Questrial"/>
                <a:ea typeface="Questrial"/>
                <a:cs typeface="Questrial"/>
                <a:sym typeface="Questrial"/>
              </a:rPr>
              <a:t>Input</a:t>
            </a:r>
            <a:endParaRPr sz="3200" b="1" i="0" u="none" strike="noStrike" cap="none" dirty="0">
              <a:solidFill>
                <a:srgbClr val="DA322A"/>
              </a:solidFill>
              <a:latin typeface="Questrial"/>
              <a:ea typeface="Questrial"/>
              <a:cs typeface="Questrial"/>
              <a:sym typeface="Questrial"/>
            </a:endParaRPr>
          </a:p>
        </p:txBody>
      </p:sp>
      <p:sp>
        <p:nvSpPr>
          <p:cNvPr id="176" name="Google Shape;176;p8"/>
          <p:cNvSpPr txBox="1"/>
          <p:nvPr/>
        </p:nvSpPr>
        <p:spPr>
          <a:xfrm>
            <a:off x="2239669" y="3173942"/>
            <a:ext cx="2151230" cy="631263"/>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1" i="0" u="none" strike="noStrike" cap="none" dirty="0">
                <a:solidFill>
                  <a:srgbClr val="DA322A"/>
                </a:solidFill>
                <a:latin typeface="Questrial"/>
                <a:ea typeface="Questrial"/>
                <a:cs typeface="Questrial"/>
                <a:sym typeface="Questrial"/>
              </a:rPr>
              <a:t>Austausch</a:t>
            </a:r>
            <a:endParaRPr sz="3200" b="1" i="0" u="none" strike="noStrike" cap="none" dirty="0">
              <a:solidFill>
                <a:srgbClr val="DA322A"/>
              </a:solidFill>
              <a:latin typeface="Questrial"/>
              <a:ea typeface="Questrial"/>
              <a:cs typeface="Questrial"/>
              <a:sym typeface="Questrial"/>
            </a:endParaRPr>
          </a:p>
        </p:txBody>
      </p:sp>
      <p:sp>
        <p:nvSpPr>
          <p:cNvPr id="177" name="Google Shape;177;p8"/>
          <p:cNvSpPr txBox="1"/>
          <p:nvPr/>
        </p:nvSpPr>
        <p:spPr>
          <a:xfrm>
            <a:off x="679740" y="517937"/>
            <a:ext cx="4272003" cy="697883"/>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DA322A"/>
              </a:buClr>
              <a:buSzPts val="3200"/>
              <a:buFont typeface="Questrial"/>
              <a:buNone/>
            </a:pPr>
            <a:r>
              <a:rPr lang="de-AT" sz="3200" b="0" i="0" u="none" strike="noStrike" cap="none" dirty="0">
                <a:solidFill>
                  <a:srgbClr val="DA322A"/>
                </a:solidFill>
                <a:latin typeface="Questrial"/>
                <a:ea typeface="Questrial"/>
                <a:cs typeface="Questrial"/>
                <a:sym typeface="Questrial"/>
              </a:rPr>
              <a:t>Die </a:t>
            </a:r>
            <a:r>
              <a:rPr lang="de-AT" sz="3200" b="0" i="0" u="none" strike="noStrike" cap="none" dirty="0" smtClean="0">
                <a:solidFill>
                  <a:srgbClr val="DA322A"/>
                </a:solidFill>
                <a:latin typeface="Questrial"/>
                <a:ea typeface="Questrial"/>
                <a:cs typeface="Questrial"/>
                <a:sym typeface="Questrial"/>
              </a:rPr>
              <a:t>Alpha-Erfahrung </a:t>
            </a:r>
            <a:r>
              <a:rPr lang="de-AT" sz="3200" b="0" i="0" u="none" strike="noStrike" cap="none" dirty="0">
                <a:solidFill>
                  <a:srgbClr val="DA322A"/>
                </a:solidFill>
                <a:latin typeface="Questrial"/>
                <a:ea typeface="Questrial"/>
                <a:cs typeface="Questrial"/>
                <a:sym typeface="Questrial"/>
              </a:rPr>
              <a:t>…</a:t>
            </a:r>
            <a:endParaRPr sz="3200" b="0" i="0" u="none" strike="noStrike" cap="none" dirty="0">
              <a:solidFill>
                <a:srgbClr val="DA322A"/>
              </a:solidFill>
              <a:latin typeface="Questrial"/>
              <a:ea typeface="Questrial"/>
              <a:cs typeface="Questrial"/>
              <a:sym typeface="Questrial"/>
            </a:endParaRPr>
          </a:p>
        </p:txBody>
      </p:sp>
      <p:sp>
        <p:nvSpPr>
          <p:cNvPr id="178" name="Google Shape;178;p8"/>
          <p:cNvSpPr/>
          <p:nvPr/>
        </p:nvSpPr>
        <p:spPr>
          <a:xfrm>
            <a:off x="6456947" y="4965032"/>
            <a:ext cx="1483895" cy="328863"/>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Clr>
                <a:srgbClr val="000000"/>
              </a:buClr>
              <a:buSzPts val="900"/>
              <a:buFont typeface="Helvetica Neue"/>
              <a:buNone/>
            </a:pPr>
            <a:endParaRPr sz="900" b="1" i="0" u="none" strike="noStrike" cap="none">
              <a:solidFill>
                <a:srgbClr val="FFFFFF"/>
              </a:solidFill>
              <a:latin typeface="Helvetica Neue"/>
              <a:ea typeface="Helvetica Neue"/>
              <a:cs typeface="Helvetica Neue"/>
              <a:sym typeface="Helvetica Neue"/>
            </a:endParaRPr>
          </a:p>
        </p:txBody>
      </p:sp>
      <p:sp>
        <p:nvSpPr>
          <p:cNvPr id="179" name="Google Shape;179;p8"/>
          <p:cNvSpPr/>
          <p:nvPr/>
        </p:nvSpPr>
        <p:spPr>
          <a:xfrm>
            <a:off x="200526" y="4898461"/>
            <a:ext cx="1483895" cy="328863"/>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80000"/>
              </a:lnSpc>
              <a:spcBef>
                <a:spcPts val="0"/>
              </a:spcBef>
              <a:spcAft>
                <a:spcPts val="0"/>
              </a:spcAft>
              <a:buClr>
                <a:srgbClr val="000000"/>
              </a:buClr>
              <a:buSzPts val="900"/>
              <a:buFont typeface="Helvetica Neue"/>
              <a:buNone/>
            </a:pPr>
            <a:endParaRPr sz="900" b="1" i="0" u="none" strike="noStrike" cap="none">
              <a:solidFill>
                <a:srgbClr val="FFFFFF"/>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9" descr="Screen Shot 2019-04-29 at 12.24.10.png"/>
          <p:cNvPicPr preferRelativeResize="0"/>
          <p:nvPr/>
        </p:nvPicPr>
        <p:blipFill rotWithShape="1">
          <a:blip r:embed="rId3">
            <a:alphaModFix/>
          </a:blip>
          <a:srcRect l="1117" t="7420" b="7420"/>
          <a:stretch/>
        </p:blipFill>
        <p:spPr>
          <a:xfrm>
            <a:off x="-11580" y="-21550"/>
            <a:ext cx="9167160" cy="5245233"/>
          </a:xfrm>
          <a:prstGeom prst="rect">
            <a:avLst/>
          </a:prstGeom>
          <a:noFill/>
          <a:ln>
            <a:noFill/>
          </a:ln>
        </p:spPr>
      </p:pic>
      <p:pic>
        <p:nvPicPr>
          <p:cNvPr id="185" name="Google Shape;185;p9" descr="Image"/>
          <p:cNvPicPr preferRelativeResize="0"/>
          <p:nvPr/>
        </p:nvPicPr>
        <p:blipFill rotWithShape="1">
          <a:blip r:embed="rId4">
            <a:alphaModFix amt="63844"/>
          </a:blip>
          <a:srcRect/>
          <a:stretch/>
        </p:blipFill>
        <p:spPr>
          <a:xfrm>
            <a:off x="-3895" y="-123838"/>
            <a:ext cx="9560036" cy="5391176"/>
          </a:xfrm>
          <a:prstGeom prst="rect">
            <a:avLst/>
          </a:prstGeom>
          <a:noFill/>
          <a:ln>
            <a:noFill/>
          </a:ln>
        </p:spPr>
      </p:pic>
      <p:pic>
        <p:nvPicPr>
          <p:cNvPr id="186" name="Google Shape;186;p9" descr="Image"/>
          <p:cNvPicPr preferRelativeResize="0"/>
          <p:nvPr/>
        </p:nvPicPr>
        <p:blipFill rotWithShape="1">
          <a:blip r:embed="rId5">
            <a:alphaModFix/>
          </a:blip>
          <a:srcRect/>
          <a:stretch/>
        </p:blipFill>
        <p:spPr>
          <a:xfrm>
            <a:off x="8029981" y="4111099"/>
            <a:ext cx="872540" cy="787362"/>
          </a:xfrm>
          <a:prstGeom prst="rect">
            <a:avLst/>
          </a:prstGeom>
          <a:noFill/>
          <a:ln>
            <a:noFill/>
          </a:ln>
        </p:spPr>
      </p:pic>
      <p:pic>
        <p:nvPicPr>
          <p:cNvPr id="187" name="Google Shape;187;p9" descr="Image"/>
          <p:cNvPicPr preferRelativeResize="0"/>
          <p:nvPr/>
        </p:nvPicPr>
        <p:blipFill rotWithShape="1">
          <a:blip r:embed="rId6">
            <a:alphaModFix/>
          </a:blip>
          <a:srcRect/>
          <a:stretch/>
        </p:blipFill>
        <p:spPr>
          <a:xfrm>
            <a:off x="7991129" y="4105840"/>
            <a:ext cx="885991" cy="799501"/>
          </a:xfrm>
          <a:prstGeom prst="rect">
            <a:avLst/>
          </a:prstGeom>
          <a:noFill/>
          <a:ln>
            <a:noFill/>
          </a:ln>
        </p:spPr>
      </p:pic>
      <p:sp>
        <p:nvSpPr>
          <p:cNvPr id="188" name="Google Shape;188;p9"/>
          <p:cNvSpPr txBox="1"/>
          <p:nvPr/>
        </p:nvSpPr>
        <p:spPr>
          <a:xfrm>
            <a:off x="152250" y="226530"/>
            <a:ext cx="3740632" cy="334707"/>
          </a:xfrm>
          <a:prstGeom prst="rect">
            <a:avLst/>
          </a:prstGeom>
          <a:noFill/>
          <a:ln>
            <a:noFill/>
          </a:ln>
        </p:spPr>
        <p:txBody>
          <a:bodyPr spcFirstLastPara="1" wrap="square" lIns="28575" tIns="28575" rIns="28575" bIns="28575" anchor="ctr" anchorCtr="0">
            <a:spAutoFit/>
          </a:bodyPr>
          <a:lstStyle/>
          <a:p>
            <a:pPr marL="0" marR="0" lvl="0" indent="0" algn="ctr" rtl="0">
              <a:lnSpc>
                <a:spcPct val="90000"/>
              </a:lnSpc>
              <a:spcBef>
                <a:spcPts val="0"/>
              </a:spcBef>
              <a:spcAft>
                <a:spcPts val="0"/>
              </a:spcAft>
              <a:buClr>
                <a:srgbClr val="FFFFFF"/>
              </a:buClr>
              <a:buSzPts val="2000"/>
              <a:buFont typeface="Questrial"/>
              <a:buNone/>
            </a:pPr>
            <a:r>
              <a:rPr lang="de-AT" sz="2000" b="1" i="0" u="none" strike="noStrike" cap="none">
                <a:solidFill>
                  <a:srgbClr val="FFFFFF"/>
                </a:solidFill>
                <a:latin typeface="Questrial"/>
                <a:ea typeface="Questrial"/>
                <a:cs typeface="Questrial"/>
                <a:sym typeface="Questrial"/>
              </a:rPr>
              <a:t>Die Kraft der Evangelisation</a:t>
            </a:r>
            <a:endParaRPr sz="2000" b="1" i="0" u="none" strike="noStrike" cap="none">
              <a:solidFill>
                <a:srgbClr val="FFFFFF"/>
              </a:solidFill>
              <a:latin typeface="Questrial"/>
              <a:ea typeface="Questrial"/>
              <a:cs typeface="Questrial"/>
              <a:sym typeface="Questrial"/>
            </a:endParaRPr>
          </a:p>
        </p:txBody>
      </p:sp>
      <p:sp>
        <p:nvSpPr>
          <p:cNvPr id="189" name="Google Shape;189;p9"/>
          <p:cNvSpPr txBox="1"/>
          <p:nvPr/>
        </p:nvSpPr>
        <p:spPr>
          <a:xfrm>
            <a:off x="579371" y="2085807"/>
            <a:ext cx="9037646" cy="3898760"/>
          </a:xfrm>
          <a:prstGeom prst="rect">
            <a:avLst/>
          </a:prstGeom>
          <a:noFill/>
          <a:ln>
            <a:noFill/>
          </a:ln>
        </p:spPr>
        <p:txBody>
          <a:bodyPr spcFirstLastPara="1" wrap="square" lIns="28575" tIns="28575" rIns="28575" bIns="28575" anchor="ctr" anchorCtr="0">
            <a:spAutoFit/>
          </a:bodyPr>
          <a:lstStyle/>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Die Mehrzahl der Gäste kommt zu Alpha,</a:t>
            </a:r>
            <a:r>
              <a:rPr lang="de-AT" sz="3200" b="1">
                <a:solidFill>
                  <a:srgbClr val="FFFFFF"/>
                </a:solidFill>
                <a:latin typeface="Questrial"/>
                <a:ea typeface="Questrial"/>
                <a:cs typeface="Questrial"/>
                <a:sym typeface="Questrial"/>
              </a:rPr>
              <a:t/>
            </a:r>
            <a:br>
              <a:rPr lang="de-AT" sz="3200" b="1">
                <a:solidFill>
                  <a:srgbClr val="FFFFFF"/>
                </a:solidFill>
                <a:latin typeface="Questrial"/>
                <a:ea typeface="Questrial"/>
                <a:cs typeface="Questrial"/>
                <a:sym typeface="Questrial"/>
              </a:rPr>
            </a:br>
            <a:r>
              <a:rPr lang="de-AT" sz="3200" b="1" i="0" u="none" strike="noStrike" cap="none">
                <a:solidFill>
                  <a:srgbClr val="FFFFFF"/>
                </a:solidFill>
                <a:latin typeface="Questrial"/>
                <a:ea typeface="Questrial"/>
                <a:cs typeface="Questrial"/>
                <a:sym typeface="Questrial"/>
              </a:rPr>
              <a:t>weil</a:t>
            </a:r>
            <a:r>
              <a:rPr lang="de-AT" sz="3200" b="1">
                <a:solidFill>
                  <a:srgbClr val="FFFFFF"/>
                </a:solidFill>
                <a:latin typeface="Questrial"/>
                <a:ea typeface="Questrial"/>
                <a:cs typeface="Questrial"/>
                <a:sym typeface="Questrial"/>
              </a:rPr>
              <a:t> </a:t>
            </a:r>
            <a:r>
              <a:rPr lang="de-AT" sz="3200" b="1" i="0" u="none" strike="noStrike" cap="none">
                <a:solidFill>
                  <a:srgbClr val="FFFFFF"/>
                </a:solidFill>
                <a:latin typeface="Questrial"/>
                <a:ea typeface="Questrial"/>
                <a:cs typeface="Questrial"/>
                <a:sym typeface="Questrial"/>
              </a:rPr>
              <a:t>sie von einer Person</a:t>
            </a:r>
            <a:r>
              <a:rPr lang="de-AT" sz="3200" b="1">
                <a:solidFill>
                  <a:srgbClr val="FFFFFF"/>
                </a:solidFill>
                <a:latin typeface="Questrial"/>
                <a:ea typeface="Questrial"/>
                <a:cs typeface="Questrial"/>
                <a:sym typeface="Questrial"/>
              </a:rPr>
              <a:t> aus ihrem Umfeld</a:t>
            </a:r>
            <a:br>
              <a:rPr lang="de-AT" sz="3200" b="1">
                <a:solidFill>
                  <a:srgbClr val="FFFFFF"/>
                </a:solidFill>
                <a:latin typeface="Questrial"/>
                <a:ea typeface="Questrial"/>
                <a:cs typeface="Questrial"/>
                <a:sym typeface="Questrial"/>
              </a:rPr>
            </a:br>
            <a:r>
              <a:rPr lang="de-AT" sz="3200" b="1" i="0" u="none" strike="noStrike" cap="none">
                <a:solidFill>
                  <a:srgbClr val="FFFFFF"/>
                </a:solidFill>
                <a:latin typeface="Questrial"/>
                <a:ea typeface="Questrial"/>
                <a:cs typeface="Questrial"/>
                <a:sym typeface="Questrial"/>
              </a:rPr>
              <a:t>persönlich eingeladen wurde. </a:t>
            </a:r>
            <a:endParaRPr/>
          </a:p>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 </a:t>
            </a:r>
            <a:endParaRPr/>
          </a:p>
          <a:p>
            <a:pPr marL="0" marR="0" lvl="0" indent="0" algn="l" rtl="0">
              <a:lnSpc>
                <a:spcPct val="130000"/>
              </a:lnSpc>
              <a:spcBef>
                <a:spcPts val="0"/>
              </a:spcBef>
              <a:spcAft>
                <a:spcPts val="0"/>
              </a:spcAft>
              <a:buClr>
                <a:srgbClr val="FFFFFF"/>
              </a:buClr>
              <a:buSzPts val="800"/>
              <a:buFont typeface="Questrial"/>
              <a:buNone/>
            </a:pPr>
            <a:endParaRPr sz="800" b="0" i="0" u="none" strike="noStrike" cap="none">
              <a:solidFill>
                <a:srgbClr val="000000"/>
              </a:solidFill>
              <a:latin typeface="Helvetica Neue"/>
              <a:ea typeface="Helvetica Neue"/>
              <a:cs typeface="Helvetica Neue"/>
              <a:sym typeface="Helvetica Neue"/>
            </a:endParaRPr>
          </a:p>
          <a:p>
            <a:pPr marL="0" marR="0" lvl="0" indent="0" algn="l" rtl="0">
              <a:lnSpc>
                <a:spcPct val="130000"/>
              </a:lnSpc>
              <a:spcBef>
                <a:spcPts val="0"/>
              </a:spcBef>
              <a:spcAft>
                <a:spcPts val="0"/>
              </a:spcAft>
              <a:buClr>
                <a:srgbClr val="FFFFFF"/>
              </a:buClr>
              <a:buSzPts val="3200"/>
              <a:buFont typeface="Questrial"/>
              <a:buNone/>
            </a:pPr>
            <a:r>
              <a:rPr lang="de-AT" sz="3200" b="1" i="0" u="none" strike="noStrike" cap="none">
                <a:solidFill>
                  <a:srgbClr val="FFFFFF"/>
                </a:solidFill>
                <a:latin typeface="Questrial"/>
                <a:ea typeface="Questrial"/>
                <a:cs typeface="Questrial"/>
                <a:sym typeface="Questrial"/>
              </a:rPr>
              <a:t> </a:t>
            </a:r>
            <a:endParaRPr/>
          </a:p>
        </p:txBody>
      </p:sp>
      <p:sp>
        <p:nvSpPr>
          <p:cNvPr id="190" name="Google Shape;190;p9"/>
          <p:cNvSpPr txBox="1"/>
          <p:nvPr/>
        </p:nvSpPr>
        <p:spPr>
          <a:xfrm>
            <a:off x="152250" y="4891973"/>
            <a:ext cx="4816688" cy="193130"/>
          </a:xfrm>
          <a:prstGeom prst="rect">
            <a:avLst/>
          </a:prstGeom>
          <a:noFill/>
          <a:ln>
            <a:noFill/>
          </a:ln>
        </p:spPr>
        <p:txBody>
          <a:bodyPr spcFirstLastPara="1" wrap="square" lIns="28575" tIns="28575" rIns="28575" bIns="28575" anchor="ctr" anchorCtr="0">
            <a:spAutoFit/>
          </a:bodyPr>
          <a:lstStyle/>
          <a:p>
            <a:pPr marL="0" marR="0" lvl="0" indent="0" algn="l" rtl="0">
              <a:lnSpc>
                <a:spcPct val="110000"/>
              </a:lnSpc>
              <a:spcBef>
                <a:spcPts val="0"/>
              </a:spcBef>
              <a:spcAft>
                <a:spcPts val="0"/>
              </a:spcAft>
              <a:buClr>
                <a:schemeClr val="lt1"/>
              </a:buClr>
              <a:buSzPts val="800"/>
              <a:buFont typeface="Questrial"/>
              <a:buNone/>
            </a:pPr>
            <a:r>
              <a:rPr lang="de-AT" sz="800" b="0" i="0" u="none" strike="noStrike" cap="none">
                <a:solidFill>
                  <a:schemeClr val="lt1"/>
                </a:solidFill>
                <a:latin typeface="Questrial"/>
                <a:ea typeface="Questrial"/>
                <a:cs typeface="Questrial"/>
                <a:sym typeface="Questrial"/>
              </a:rPr>
              <a:t>Source: Alpha Global Study, Barna Group. 2018</a:t>
            </a:r>
            <a:endParaRPr sz="800" b="0" i="0" u="none" strike="noStrike" cap="none">
              <a:solidFill>
                <a:schemeClr val="lt1"/>
              </a:solidFill>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C1146A1409C614589075F75313A4EF7" ma:contentTypeVersion="11" ma:contentTypeDescription="Ein neues Dokument erstellen." ma:contentTypeScope="" ma:versionID="70dfade92e705dbf6cafb8310a348211">
  <xsd:schema xmlns:xsd="http://www.w3.org/2001/XMLSchema" xmlns:xs="http://www.w3.org/2001/XMLSchema" xmlns:p="http://schemas.microsoft.com/office/2006/metadata/properties" xmlns:ns2="9f412e25-2b0e-4955-8be6-a92fa66191be" xmlns:ns3="8556ded0-63a3-49bd-ab10-90ad8b310245" targetNamespace="http://schemas.microsoft.com/office/2006/metadata/properties" ma:root="true" ma:fieldsID="f920495a28fb81cc8aa0729e7ee34e48" ns2:_="" ns3:_="">
    <xsd:import namespace="9f412e25-2b0e-4955-8be6-a92fa66191be"/>
    <xsd:import namespace="8556ded0-63a3-49bd-ab10-90ad8b3102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12e25-2b0e-4955-8be6-a92fa66191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56ded0-63a3-49bd-ab10-90ad8b310245"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EB10E3-8691-402A-8527-7DD3762E826D}">
  <ds:schemaRefs>
    <ds:schemaRef ds:uri="http://schemas.microsoft.com/sharepoint/v3/contenttype/forms"/>
  </ds:schemaRefs>
</ds:datastoreItem>
</file>

<file path=customXml/itemProps2.xml><?xml version="1.0" encoding="utf-8"?>
<ds:datastoreItem xmlns:ds="http://schemas.openxmlformats.org/officeDocument/2006/customXml" ds:itemID="{B49599D8-C43E-4A06-AB59-42D3974F82C6}">
  <ds:schemaRefs>
    <ds:schemaRef ds:uri="http://schemas.microsoft.com/office/2006/documentManagement/types"/>
    <ds:schemaRef ds:uri="http://purl.org/dc/terms/"/>
    <ds:schemaRef ds:uri="http://schemas.openxmlformats.org/package/2006/metadata/core-properties"/>
    <ds:schemaRef ds:uri="http://purl.org/dc/dcmitype/"/>
    <ds:schemaRef ds:uri="3304108d-0c67-4c26-8ba5-e055bbe55d39"/>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BD117EB-1198-4C11-9CE8-B092615021B9}"/>
</file>

<file path=docProps/app.xml><?xml version="1.0" encoding="utf-8"?>
<Properties xmlns="http://schemas.openxmlformats.org/officeDocument/2006/extended-properties" xmlns:vt="http://schemas.openxmlformats.org/officeDocument/2006/docPropsVTypes">
  <TotalTime>0</TotalTime>
  <Words>2319</Words>
  <Application>Microsoft Office PowerPoint</Application>
  <PresentationFormat>Bildschirmpräsentation (16:9)</PresentationFormat>
  <Paragraphs>206</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Times New Roman</vt:lpstr>
      <vt:lpstr>Helvetica Neue Light</vt:lpstr>
      <vt:lpstr>Helvetica Neue</vt:lpstr>
      <vt:lpstr>Questrial</vt:lpstr>
      <vt:lpstr>Arial</vt: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Haxhimurati Florina</dc:creator>
  <cp:lastModifiedBy>Michal Stobwasser</cp:lastModifiedBy>
  <cp:revision>9</cp:revision>
  <dcterms:modified xsi:type="dcterms:W3CDTF">2020-10-30T13:48:10Z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0x010100CC1146A1409C614589075F75313A4EF7</vt:lpwstr>
  </property>
</Properties>
</file>