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4" r:id="rId5"/>
    <p:sldId id="263" r:id="rId6"/>
    <p:sldId id="262" r:id="rId7"/>
    <p:sldId id="261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D94"/>
    <a:srgbClr val="40A99F"/>
    <a:srgbClr val="DE9E1B"/>
    <a:srgbClr val="D49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595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BC9A-B302-0E40-8E02-49F333EDC9C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AD4B1-8FDF-1F4C-A047-D2D8873F451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smtClean="0"/>
              <a:t>dieser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kannst</a:t>
            </a:r>
            <a:r>
              <a:rPr lang="en-US" baseline="0" dirty="0" smtClean="0"/>
              <a:t> du das Video </a:t>
            </a:r>
            <a:r>
              <a:rPr lang="en-US" baseline="0" dirty="0" smtClean="0"/>
              <a:t>“</a:t>
            </a:r>
            <a:r>
              <a:rPr lang="en-US" dirty="0" smtClean="0"/>
              <a:t>Miranda</a:t>
            </a:r>
            <a:r>
              <a:rPr lang="en-US" baseline="0" dirty="0" smtClean="0"/>
              <a:t> &amp; Ashlyn</a:t>
            </a:r>
            <a:r>
              <a:rPr lang="en-US" dirty="0" smtClean="0"/>
              <a:t>” </a:t>
            </a:r>
            <a:r>
              <a:rPr lang="en-US" dirty="0" err="1" smtClean="0"/>
              <a:t>zeigen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D4B1-8FDF-1F4C-A047-D2D8873F45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9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961C0-921C-499B-9ED4-A34B8CE31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E571EB-C01C-4EA2-BC7D-8EE665878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34CC9E-F190-4090-B9E3-9C61C756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E87C3-AE51-40D3-BE37-18662818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67F4E-7DFA-498E-9C36-4A7F3C0F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3185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75014C-579F-40C8-B6DE-C53D51EB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552481-6D33-4DDD-86CC-1F8294770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2E1BA3-6069-4711-8E9D-F01B9AEF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E3FCBB-4611-4166-8B53-2F1DA592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E3162-D0C7-4432-9325-D5B0FEAE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29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92342F-30BC-4BCD-B3B2-8D5BC71CE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D324C5-1DD8-4CAB-8AD7-72201D44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6F018-F8FB-4577-8A4C-911D03ED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CECA0-ED50-41DE-90A8-C287CCA1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DCC1C0-B6DF-4EBC-A088-42E2DFBE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59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D7F6C-1A13-4288-A6FC-7C63BCFD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478EF3-BCC9-4397-BAAD-3C003AA7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C14B9F-4CDA-4C2D-B184-F8C48BD5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E2C508-ABEC-4342-824D-8C3B0038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C78FD7-F1D7-48D6-B0B7-50D9BEC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588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5F272-22CC-4391-840A-5FE8A00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A62F4F-E66D-4C7A-A8BD-4A3B7F9D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FAD2C3-1FC9-49F5-9032-64215983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4FDF8C-B937-4CCF-99AA-FE405F16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118138-5B71-4F5C-A4F3-19412AC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679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5E65C9-31FD-4E61-96AC-7AE996F4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81076F-988E-4060-97F8-223CC87F5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A02A52-462C-4028-990C-CA479E3E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5FEF47-6E7E-4368-BE70-7846E732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B5F175-2863-4F67-A310-FFFB8A8D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5C3735-0DE9-4D30-8B22-49A8D18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794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F82BA8-E18A-458A-AA35-214BF57E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705173-D00D-4FC9-8886-196C5327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79DC59-07F8-45A1-A832-6BFF8B2AC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303F614-2888-4BB8-B3A8-921AC001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19FD13-211E-4B47-81B6-C2898CEA5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CA81BA8-90BC-4921-B535-AFD4232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FCD09A-0BD4-48D4-BD61-9B239DE9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F4EAAB-8D1B-4C2B-8C3F-A82BD6B8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08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E7777-955E-4500-AD8F-5DCBA65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5F6EBA-3CE3-42C4-A95F-9864CAA3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C7E77F-0F2C-4416-905F-716A64CC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46AB72-09A7-46E4-B260-5A62E834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180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CCC18B-9705-4C11-A637-44B54252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C6A9525-9E13-49B2-908E-F9299921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3294D5-82E9-4B7A-8381-23E5645A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788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D489C3-FFB4-4DD3-A069-967CD397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CAAA49-7A9B-484B-94AF-C635FC85B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A8016B-4694-44F5-ACBC-230D99C82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959BCB-7C70-4BA5-9040-4C80C270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55A80C-42CA-4F56-82AD-AA49E56D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8BB01E-6356-4772-AF35-A8F06F30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207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619ADF-5FCC-40D4-A099-E8B63339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2A9B37-86D2-49EC-85D7-F445B7703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BC1D4F-1729-4630-BCCB-EC0F151F8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B03C1B-1EE3-4312-8B12-344D75CC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C1BEE-A5D5-441A-9715-8D6163B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27281F-706B-4F65-8CEC-CD7D1665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368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2B3163-F477-4C3D-A8FA-6D8E4778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18A052-D73B-4BD3-B991-07B65843E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FCE28D-C0A0-4D37-A835-B5D4FDE0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F3F9FD-0C16-4092-B581-9BFEB71EB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BFFEAF-B43E-4126-BF09-2E035577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49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E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D548EC-4799-784D-BF50-57B624000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23" y="526552"/>
            <a:ext cx="3874136" cy="580489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7CEB99-C4A3-4EEE-AEC8-F174D8CF5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4982" y="3281839"/>
            <a:ext cx="7726667" cy="1655762"/>
          </a:xfrm>
        </p:spPr>
        <p:txBody>
          <a:bodyPr>
            <a:normAutofit/>
          </a:bodyPr>
          <a:lstStyle/>
          <a:p>
            <a:pPr algn="l" defTabSz="685800">
              <a:lnSpc>
                <a:spcPct val="100000"/>
              </a:lnSpc>
              <a:defRPr sz="3200" b="1">
                <a:solidFill>
                  <a:srgbClr val="FFFFFF"/>
                </a:solidFill>
                <a:latin typeface="ITC Avant Garde Gothic Std"/>
                <a:ea typeface="ITC Avant Garde Gothic Std"/>
                <a:cs typeface="ITC Avant Garde Gothic Std"/>
                <a:sym typeface="ITC Avant Garde Gothic Std"/>
              </a:defRPr>
            </a:pPr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Wie laden </a:t>
            </a:r>
            <a:r>
              <a:rPr lang="en-US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wir</a:t>
            </a:r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</a:t>
            </a:r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755133-07FB-0D44-8252-B272D1C71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7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6BA20AB-89BD-4887-882C-F91BE95D07B4}"/>
              </a:ext>
            </a:extLst>
          </p:cNvPr>
          <p:cNvSpPr/>
          <p:nvPr/>
        </p:nvSpPr>
        <p:spPr>
          <a:xfrm>
            <a:off x="-10633" y="0"/>
            <a:ext cx="10334846" cy="6858000"/>
          </a:xfrm>
          <a:prstGeom prst="rect">
            <a:avLst/>
          </a:prstGeom>
          <a:solidFill>
            <a:srgbClr val="4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48D892-6477-45EC-AEFF-A8D52ADC6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15" y="211531"/>
            <a:ext cx="3861405" cy="57921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C4C9D4F-EC28-4036-8AEC-7F7F2A6BD9FE}"/>
              </a:ext>
            </a:extLst>
          </p:cNvPr>
          <p:cNvSpPr txBox="1">
            <a:spLocks/>
          </p:cNvSpPr>
          <p:nvPr/>
        </p:nvSpPr>
        <p:spPr>
          <a:xfrm>
            <a:off x="4644718" y="882504"/>
            <a:ext cx="5404351" cy="4044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Die Kraft </a:t>
            </a:r>
            <a:r>
              <a:rPr lang="en-GB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einer</a:t>
            </a:r>
            <a:r>
              <a:rPr lang="en-GB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Einladung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Die </a:t>
            </a:r>
            <a:r>
              <a:rPr lang="en-US" sz="25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meisten</a:t>
            </a:r>
            <a:r>
              <a:rPr lang="en-US" sz="2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Gäste</a:t>
            </a:r>
            <a:r>
              <a:rPr lang="en-US" sz="2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kamen</a:t>
            </a:r>
            <a:r>
              <a:rPr lang="en-US" sz="2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zu Alpha,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weil</a:t>
            </a:r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sie</a:t>
            </a:r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persönlich</a:t>
            </a:r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von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jemandem</a:t>
            </a:r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eingeladen</a:t>
            </a:r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wurden</a:t>
            </a:r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35903D8-5606-4FE9-9A00-5D65B5F65F49}"/>
              </a:ext>
            </a:extLst>
          </p:cNvPr>
          <p:cNvSpPr txBox="1"/>
          <p:nvPr/>
        </p:nvSpPr>
        <p:spPr>
          <a:xfrm>
            <a:off x="4905035" y="6054866"/>
            <a:ext cx="45608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Quelle</a:t>
            </a: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: Alpha Global Study, Barna Group. 2018</a:t>
            </a:r>
            <a:endParaRPr kumimoji="0" lang="en-US" sz="15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568C8E-C797-4474-B0BA-D5F43A3D4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F7C3259-1E9B-433F-AB98-6B3A322F0AD6}"/>
              </a:ext>
            </a:extLst>
          </p:cNvPr>
          <p:cNvSpPr txBox="1">
            <a:spLocks/>
          </p:cNvSpPr>
          <p:nvPr/>
        </p:nvSpPr>
        <p:spPr>
          <a:xfrm>
            <a:off x="2303720" y="921220"/>
            <a:ext cx="6761228" cy="501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Nimm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vor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</a:p>
          <a:p>
            <a:pPr algn="ctr"/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eine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der 3 </a:t>
            </a:r>
            <a:r>
              <a:rPr lang="en-US" sz="3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Personen</a:t>
            </a:r>
            <a:endParaRPr lang="en-US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auf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deiner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Liste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einzuladen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MY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CE63B0-FEBA-9545-851A-EDA27E8A9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5CA82-2F47-4F5A-B785-8C90F2DE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56" y="1421521"/>
            <a:ext cx="6740562" cy="1494935"/>
          </a:xfrm>
        </p:spPr>
        <p:txBody>
          <a:bodyPr anchor="t">
            <a:normAutofit/>
          </a:bodyPr>
          <a:lstStyle/>
          <a:p>
            <a:r>
              <a:rPr lang="en-US" sz="28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Wie</a:t>
            </a:r>
            <a:r>
              <a:rPr lang="en-US" sz="28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eingeladen</a:t>
            </a:r>
            <a:r>
              <a:rPr lang="en-US" sz="28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werden</a:t>
            </a:r>
            <a:r>
              <a:rPr lang="en-US" sz="28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kann</a:t>
            </a:r>
            <a:r>
              <a:rPr lang="en-US" sz="28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:</a:t>
            </a:r>
            <a:r>
              <a:rPr lang="en-US" sz="2500" b="1" dirty="0">
                <a:latin typeface="Century Gothic" panose="020B0502020202020204" pitchFamily="34" charset="0"/>
              </a:rPr>
              <a:t/>
            </a:r>
            <a:br>
              <a:rPr lang="en-US" sz="2500" b="1" dirty="0">
                <a:latin typeface="Century Gothic" panose="020B0502020202020204" pitchFamily="34" charset="0"/>
              </a:rPr>
            </a:br>
            <a:r>
              <a:rPr lang="en-US" sz="2500" b="1" dirty="0">
                <a:latin typeface="Century Gothic" panose="020B0502020202020204" pitchFamily="34" charset="0"/>
              </a:rPr>
              <a:t/>
            </a:r>
            <a:br>
              <a:rPr lang="en-US" sz="2500" b="1" dirty="0">
                <a:latin typeface="Century Gothic" panose="020B0502020202020204" pitchFamily="34" charset="0"/>
              </a:rPr>
            </a:br>
            <a:endParaRPr lang="en-MY" sz="2000" dirty="0">
              <a:solidFill>
                <a:srgbClr val="40A99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CB632E-FB65-481E-BAA2-0F19C4E1E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E88C001-8D5A-4DCA-A8CA-B946914F21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b="22774"/>
          <a:stretch/>
        </p:blipFill>
        <p:spPr>
          <a:xfrm>
            <a:off x="-1" y="1446027"/>
            <a:ext cx="3843609" cy="494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562C1062-653E-5C47-ABA2-FD925FAB46EC}"/>
              </a:ext>
            </a:extLst>
          </p:cNvPr>
          <p:cNvSpPr txBox="1">
            <a:spLocks/>
          </p:cNvSpPr>
          <p:nvPr/>
        </p:nvSpPr>
        <p:spPr>
          <a:xfrm>
            <a:off x="5327956" y="2164841"/>
            <a:ext cx="6740562" cy="2284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Über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die </a:t>
            </a: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persönliche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Einladung</a:t>
            </a:r>
            <a:endParaRPr lang="en-MY" sz="2000" b="1" dirty="0">
              <a:solidFill>
                <a:srgbClr val="40A99F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Über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soziale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Netzwerke</a:t>
            </a:r>
            <a:endParaRPr lang="en-US" sz="2000" b="1" dirty="0">
              <a:solidFill>
                <a:srgbClr val="40A99F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Mit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einem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Einladeflyer</a:t>
            </a:r>
            <a:endParaRPr lang="en-US" sz="2000" b="1" dirty="0">
              <a:solidFill>
                <a:srgbClr val="40A99F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Durch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eine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0A99F"/>
                </a:solidFill>
                <a:latin typeface="Century Gothic" panose="020B0502020202020204" pitchFamily="34" charset="0"/>
              </a:rPr>
              <a:t>einfache</a:t>
            </a:r>
            <a:r>
              <a:rPr lang="en-US" sz="2000" b="1" dirty="0">
                <a:solidFill>
                  <a:srgbClr val="40A99F"/>
                </a:solidFill>
                <a:latin typeface="Century Gothic" panose="020B0502020202020204" pitchFamily="34" charset="0"/>
              </a:rPr>
              <a:t> SMS/WhatsApp</a:t>
            </a:r>
          </a:p>
        </p:txBody>
      </p:sp>
    </p:spTree>
    <p:extLst>
      <p:ext uri="{BB962C8B-B14F-4D97-AF65-F5344CB8AC3E}">
        <p14:creationId xmlns:p14="http://schemas.microsoft.com/office/powerpoint/2010/main" val="75859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F42D5E-7631-4783-B2E8-DAF268BA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16" y="1101566"/>
            <a:ext cx="5052369" cy="12047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Details: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7D64E3-AAB5-4646-A907-9ABB62FC81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9B70C98-84C6-104F-86A9-00EF1150DC63}"/>
              </a:ext>
            </a:extLst>
          </p:cNvPr>
          <p:cNvSpPr txBox="1">
            <a:spLocks/>
          </p:cNvSpPr>
          <p:nvPr/>
        </p:nvSpPr>
        <p:spPr>
          <a:xfrm>
            <a:off x="521815" y="2054394"/>
            <a:ext cx="5365801" cy="2178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 err="1" smtClean="0">
                <a:latin typeface="Century Gothic" panose="020B0502020202020204" pitchFamily="34" charset="0"/>
              </a:rPr>
              <a:t>Wann</a:t>
            </a:r>
            <a:r>
              <a:rPr lang="en-US" sz="1800" b="1" dirty="0">
                <a:latin typeface="Century Gothic" panose="020B0502020202020204" pitchFamily="34" charset="0"/>
              </a:rPr>
              <a:t>: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Century Gothic" panose="020B0502020202020204" pitchFamily="34" charset="0"/>
              </a:rPr>
              <a:t>Mittwochs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um 19:30 </a:t>
            </a:r>
            <a:r>
              <a:rPr lang="en-US" sz="1800" dirty="0" err="1">
                <a:latin typeface="Century Gothic" panose="020B0502020202020204" pitchFamily="34" charset="0"/>
              </a:rPr>
              <a:t>vom</a:t>
            </a:r>
            <a:r>
              <a:rPr lang="en-US" sz="1800" dirty="0">
                <a:latin typeface="Century Gothic" panose="020B0502020202020204" pitchFamily="34" charset="0"/>
              </a:rPr>
              <a:t> 26.9. – </a:t>
            </a:r>
            <a:r>
              <a:rPr lang="en-US" sz="1800" dirty="0" smtClean="0">
                <a:latin typeface="Century Gothic" panose="020B0502020202020204" pitchFamily="34" charset="0"/>
              </a:rPr>
              <a:t>8.12.</a:t>
            </a: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latin typeface="Century Gothic" panose="020B0502020202020204" pitchFamily="34" charset="0"/>
              </a:rPr>
              <a:t>Wo</a:t>
            </a:r>
            <a:r>
              <a:rPr lang="en-US" sz="1800" b="1" dirty="0">
                <a:latin typeface="Century Gothic" panose="020B0502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entury Gothic" panose="020B0502020202020204" pitchFamily="34" charset="0"/>
              </a:rPr>
              <a:t>“Muster” </a:t>
            </a:r>
            <a:r>
              <a:rPr lang="en-US" sz="1800" dirty="0" err="1" smtClean="0">
                <a:latin typeface="Century Gothic" panose="020B0502020202020204" pitchFamily="34" charset="0"/>
              </a:rPr>
              <a:t>Gemeinde</a:t>
            </a:r>
            <a:r>
              <a:rPr lang="en-US" sz="1800" dirty="0" smtClean="0">
                <a:latin typeface="Century Gothic" panose="020B0502020202020204" pitchFamily="34" charset="0"/>
              </a:rPr>
              <a:t>/</a:t>
            </a:r>
            <a:r>
              <a:rPr lang="en-US" sz="1800" dirty="0" err="1" smtClean="0">
                <a:latin typeface="Century Gothic" panose="020B0502020202020204" pitchFamily="34" charset="0"/>
              </a:rPr>
              <a:t>Kirche</a:t>
            </a:r>
            <a:r>
              <a:rPr lang="en-US" sz="1800" smtClean="0">
                <a:latin typeface="Century Gothic" panose="020B0502020202020204" pitchFamily="34" charset="0"/>
              </a:rPr>
              <a:t>/Online/…</a:t>
            </a:r>
            <a:endParaRPr lang="en-MY" sz="18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ED66EE-9615-C64C-B097-A2C03317B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97138BB-6EE0-4A30-A344-D83609EBC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1" b="8895"/>
          <a:stretch/>
        </p:blipFill>
        <p:spPr>
          <a:xfrm>
            <a:off x="6718869" y="1323190"/>
            <a:ext cx="4576970" cy="37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1146A1409C614589075F75313A4EF7" ma:contentTypeVersion="11" ma:contentTypeDescription="Ein neues Dokument erstellen." ma:contentTypeScope="" ma:versionID="70dfade92e705dbf6cafb8310a348211">
  <xsd:schema xmlns:xsd="http://www.w3.org/2001/XMLSchema" xmlns:xs="http://www.w3.org/2001/XMLSchema" xmlns:p="http://schemas.microsoft.com/office/2006/metadata/properties" xmlns:ns2="9f412e25-2b0e-4955-8be6-a92fa66191be" xmlns:ns3="8556ded0-63a3-49bd-ab10-90ad8b310245" targetNamespace="http://schemas.microsoft.com/office/2006/metadata/properties" ma:root="true" ma:fieldsID="f920495a28fb81cc8aa0729e7ee34e48" ns2:_="" ns3:_="">
    <xsd:import namespace="9f412e25-2b0e-4955-8be6-a92fa66191be"/>
    <xsd:import namespace="8556ded0-63a3-49bd-ab10-90ad8b310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12e25-2b0e-4955-8be6-a92fa6619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6ded0-63a3-49bd-ab10-90ad8b31024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5CB23E-B22F-4EB7-ADDA-EECCC54FB3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B10622-E797-493A-8D63-170BA633514D}"/>
</file>

<file path=customXml/itemProps3.xml><?xml version="1.0" encoding="utf-8"?>
<ds:datastoreItem xmlns:ds="http://schemas.openxmlformats.org/officeDocument/2006/customXml" ds:itemID="{53F0260A-239E-411E-ABDF-301FFDEC67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Breitbild</PresentationFormat>
  <Paragraphs>20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Helvetica</vt:lpstr>
      <vt:lpstr>ITC Avant Garde Gothic Std</vt:lpstr>
      <vt:lpstr>Office Theme</vt:lpstr>
      <vt:lpstr>PowerPoint-Präsentation</vt:lpstr>
      <vt:lpstr>PowerPoint-Präsentation</vt:lpstr>
      <vt:lpstr>PowerPoint-Präsentation</vt:lpstr>
      <vt:lpstr>Wie eingeladen werden kann:  </vt:lpstr>
      <vt:lpstr>Details: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Keshin</dc:creator>
  <cp:lastModifiedBy>Michal Stobwasser</cp:lastModifiedBy>
  <cp:revision>74</cp:revision>
  <dcterms:created xsi:type="dcterms:W3CDTF">2019-06-24T03:44:22Z</dcterms:created>
  <dcterms:modified xsi:type="dcterms:W3CDTF">2020-10-29T13:50:19Z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0x010100CC1146A1409C614589075F75313A4EF7</vt:lpwstr>
  </property>
</Properties>
</file>