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77" r:id="rId5"/>
    <p:sldId id="266" r:id="rId6"/>
    <p:sldId id="282" r:id="rId7"/>
    <p:sldId id="284" r:id="rId8"/>
    <p:sldId id="28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A99F"/>
    <a:srgbClr val="DE9E1B"/>
    <a:srgbClr val="095D94"/>
    <a:srgbClr val="D49E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2" autoAdjust="0"/>
    <p:restoredTop sz="94595"/>
  </p:normalViewPr>
  <p:slideViewPr>
    <p:cSldViewPr snapToGrid="0">
      <p:cViewPr varScale="1">
        <p:scale>
          <a:sx n="103" d="100"/>
          <a:sy n="103" d="100"/>
        </p:scale>
        <p:origin x="13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6BC9A-B302-0E40-8E02-49F333EDC9CE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AD4B1-8FDF-1F4C-A047-D2D8873F451E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73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E961C0-921C-499B-9ED4-A34B8CE31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CE571EB-C01C-4EA2-BC7D-8EE665878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634CC9E-F190-4090-B9E3-9C61C756D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29/10/2020</a:t>
            </a:fld>
            <a:endParaRPr lang="en-M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6E87C3-AE51-40D3-BE37-18662818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867F4E-7DFA-498E-9C36-4A7F3C0F2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31856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75014C-579F-40C8-B6DE-C53D51EB3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552481-6D33-4DDD-86CC-1F8294770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2E1BA3-6069-4711-8E9D-F01B9AEFD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29/10/2020</a:t>
            </a:fld>
            <a:endParaRPr lang="en-M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E3FCBB-4611-4166-8B53-2F1DA5923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DE3162-D0C7-4432-9325-D5B0FEAEC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8290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892342F-30BC-4BCD-B3B2-8D5BC71CE8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D324C5-1DD8-4CAB-8AD7-72201D446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D6F018-F8FB-4577-8A4C-911D03ED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29/10/2020</a:t>
            </a:fld>
            <a:endParaRPr lang="en-M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CCECA0-ED50-41DE-90A8-C287CCA1F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EDCC1C0-B6DF-4EBC-A088-42E2DFBE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7592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9D7F6C-1A13-4288-A6FC-7C63BCFD6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B478EF3-BCC9-4397-BAAD-3C003AA71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FC14B9F-4CDA-4C2D-B184-F8C48BD53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29/10/2020</a:t>
            </a:fld>
            <a:endParaRPr lang="en-M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3E2C508-ABEC-4342-824D-8C3B0038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8C78FD7-F1D7-48D6-B0B7-50D9BECB9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03588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5F272-22CC-4391-840A-5FE8A0095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A62F4F-E66D-4C7A-A8BD-4A3B7F9D8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FAD2C3-1FC9-49F5-9032-642159837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29/10/2020</a:t>
            </a:fld>
            <a:endParaRPr lang="en-M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4FDF8C-B937-4CCF-99AA-FE405F161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6118138-5B71-4F5C-A4F3-19412ACB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6793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5E65C9-31FD-4E61-96AC-7AE996F4F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81076F-988E-4060-97F8-223CC87F5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BA02A52-462C-4028-990C-CA479E3E4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5FEF47-6E7E-4368-BE70-7846E7320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29/10/2020</a:t>
            </a:fld>
            <a:endParaRPr lang="en-M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3B5F175-2863-4F67-A310-FFFB8A8D8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35C3735-0DE9-4D30-8B22-49A8D187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47940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F82BA8-E18A-458A-AA35-214BF57EB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705173-D00D-4FC9-8886-196C53274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979DC59-07F8-45A1-A832-6BFF8B2AC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303F614-2888-4BB8-B3A8-921AC0010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B19FD13-211E-4B47-81B6-C2898CEA53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CA81BA8-90BC-4921-B535-AFD423259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29/10/2020</a:t>
            </a:fld>
            <a:endParaRPr lang="en-M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3FCD09A-0BD4-48D4-BD61-9B239DE96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8F4EAAB-8D1B-4C2B-8C3F-A82BD6B86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860897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6E7777-955E-4500-AD8F-5DCBA65DE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25F6EBA-3CE3-42C4-A95F-9864CAA37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29/10/2020</a:t>
            </a:fld>
            <a:endParaRPr lang="en-M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FC7E77F-0F2C-4416-905F-716A64CC7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546AB72-09A7-46E4-B260-5A62E8347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5180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3CCC18B-9705-4C11-A637-44B542529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29/10/2020</a:t>
            </a:fld>
            <a:endParaRPr lang="en-M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C6A9525-9E13-49B2-908E-F9299921E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13294D5-82E9-4B7A-8381-23E5645AA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87887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D489C3-FFB4-4DD3-A069-967CD3972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1CAAA49-7A9B-484B-94AF-C635FC85B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9A8016B-4694-44F5-ACBC-230D99C82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4959BCB-7C70-4BA5-9040-4C80C2703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29/10/2020</a:t>
            </a:fld>
            <a:endParaRPr lang="en-M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055A80C-42CA-4F56-82AD-AA49E56D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08BB01E-6356-4772-AF35-A8F06F30E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02074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619ADF-5FCC-40D4-A099-E8B63339D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32A9B37-86D2-49EC-85D7-F445B7703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BC1D4F-1729-4630-BCCB-EC0F151F8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2B03C1B-1EE3-4312-8B12-344D75CCF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9FF0-CB36-48B9-8EDF-E992F73D3BA1}" type="datetimeFigureOut">
              <a:rPr lang="en-MY" smtClean="0"/>
              <a:t>29/10/2020</a:t>
            </a:fld>
            <a:endParaRPr lang="en-M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65C1BEE-A5D5-441A-9715-8D6163BB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927281F-706B-4F65-8CEC-CD7D1665E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1368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32B3163-F477-4C3D-A8FA-6D8E4778D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318A052-D73B-4BD3-B991-07B65843E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FCE28D-C0A0-4D37-A835-B5D4FDE0CC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C9FF0-CB36-48B9-8EDF-E992F73D3BA1}" type="datetimeFigureOut">
              <a:rPr lang="en-MY" smtClean="0"/>
              <a:t>29/10/2020</a:t>
            </a:fld>
            <a:endParaRPr lang="en-M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0F3F9FD-0C16-4092-B581-9BFEB71EB2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BFFEAF-B43E-4126-BF09-2E035577B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9BE60-3DB1-442D-BEBF-86C831A677D0}" type="slidenum">
              <a:rPr lang="en-MY" smtClean="0"/>
              <a:t>‹Nr.›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86499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9E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87CBC46-5265-284D-AB72-22CE6173DB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743" y="447050"/>
            <a:ext cx="3874136" cy="581120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C7CEB99-C4A3-4EEE-AEC8-F174D8CF59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9172" y="3282269"/>
            <a:ext cx="7726667" cy="1655762"/>
          </a:xfrm>
        </p:spPr>
        <p:txBody>
          <a:bodyPr>
            <a:normAutofit/>
          </a:bodyPr>
          <a:lstStyle/>
          <a:p>
            <a:pPr algn="l" defTabSz="685800">
              <a:lnSpc>
                <a:spcPct val="100000"/>
              </a:lnSpc>
              <a:defRPr sz="3200" b="1">
                <a:solidFill>
                  <a:srgbClr val="FFFFFF"/>
                </a:solidFill>
                <a:latin typeface="ITC Avant Garde Gothic Std"/>
                <a:ea typeface="ITC Avant Garde Gothic Std"/>
                <a:cs typeface="ITC Avant Garde Gothic Std"/>
                <a:sym typeface="ITC Avant Garde Gothic Std"/>
              </a:defRPr>
            </a:pPr>
            <a:r>
              <a:rPr lang="en-US" sz="5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Warum</a:t>
            </a:r>
            <a:r>
              <a:rPr lang="en-US" sz="5400" dirty="0">
                <a:solidFill>
                  <a:schemeClr val="bg1"/>
                </a:solidFill>
                <a:latin typeface="Century Gothic" panose="020B0502020202020204" pitchFamily="34" charset="0"/>
              </a:rPr>
              <a:t> Alpha?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8D46CF3-89C4-6944-BBD8-6BEF83DAB1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404" y="5358809"/>
            <a:ext cx="1134870" cy="102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141ABF1-E398-44C1-84F3-F58DBEF0DC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1" r="6371" b="26375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B911A59-78BC-4E84-842B-CC944DFF949F}"/>
              </a:ext>
            </a:extLst>
          </p:cNvPr>
          <p:cNvSpPr/>
          <p:nvPr/>
        </p:nvSpPr>
        <p:spPr>
          <a:xfrm>
            <a:off x="6380750" y="1355362"/>
            <a:ext cx="5289437" cy="4963847"/>
          </a:xfrm>
          <a:prstGeom prst="rect">
            <a:avLst/>
          </a:prstGeom>
          <a:solidFill>
            <a:srgbClr val="095D9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2A91116-3944-48BD-9A64-71A604F5C484}"/>
              </a:ext>
            </a:extLst>
          </p:cNvPr>
          <p:cNvSpPr/>
          <p:nvPr/>
        </p:nvSpPr>
        <p:spPr>
          <a:xfrm>
            <a:off x="521815" y="1364086"/>
            <a:ext cx="5289437" cy="4963847"/>
          </a:xfrm>
          <a:prstGeom prst="rect">
            <a:avLst/>
          </a:prstGeom>
          <a:solidFill>
            <a:srgbClr val="095D9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61B30794-17AC-47E8-B6D0-C2376B8172AA}"/>
              </a:ext>
            </a:extLst>
          </p:cNvPr>
          <p:cNvSpPr txBox="1">
            <a:spLocks/>
          </p:cNvSpPr>
          <p:nvPr/>
        </p:nvSpPr>
        <p:spPr>
          <a:xfrm>
            <a:off x="829638" y="1755355"/>
            <a:ext cx="4483507" cy="42363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Mission</a:t>
            </a: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Wir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sind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als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Kirche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aufgefordert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, das </a:t>
            </a:r>
            <a:r>
              <a:rPr lang="en-US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Evangelium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weiterzugeben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en-MY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3A67EC4-2E3E-4092-9030-430D0FACA77D}"/>
              </a:ext>
            </a:extLst>
          </p:cNvPr>
          <p:cNvSpPr txBox="1"/>
          <p:nvPr/>
        </p:nvSpPr>
        <p:spPr>
          <a:xfrm>
            <a:off x="3644721" y="423058"/>
            <a:ext cx="4940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Warum</a:t>
            </a:r>
            <a:r>
              <a:rPr lang="en-GB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Alpha </a:t>
            </a:r>
            <a:r>
              <a:rPr lang="en-GB" sz="3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anbieten</a:t>
            </a:r>
            <a:r>
              <a:rPr lang="en-GB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  <a:endParaRPr lang="en-US" sz="3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B1D76CF-2250-4455-AE55-28CA7D9EAE92}"/>
              </a:ext>
            </a:extLst>
          </p:cNvPr>
          <p:cNvSpPr txBox="1"/>
          <p:nvPr/>
        </p:nvSpPr>
        <p:spPr>
          <a:xfrm>
            <a:off x="6700332" y="1707227"/>
            <a:ext cx="4496404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MY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Realität</a:t>
            </a:r>
            <a:endParaRPr lang="en-MY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MY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MY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Oft </a:t>
            </a:r>
            <a:r>
              <a:rPr lang="en-MY" sz="2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tun</a:t>
            </a:r>
            <a:r>
              <a:rPr lang="en-MY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MY" sz="2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wir</a:t>
            </a:r>
            <a:r>
              <a:rPr lang="en-MY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MY" sz="2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uns</a:t>
            </a:r>
            <a:r>
              <a:rPr lang="en-MY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MY" sz="2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schwer</a:t>
            </a:r>
            <a:r>
              <a:rPr lang="en-MY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und </a:t>
            </a:r>
            <a:r>
              <a:rPr lang="en-MY" sz="2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es</a:t>
            </a:r>
            <a:r>
              <a:rPr lang="en-MY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MY" sz="2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fehlen</a:t>
            </a:r>
            <a:r>
              <a:rPr lang="en-MY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die </a:t>
            </a:r>
            <a:r>
              <a:rPr lang="en-MY" sz="2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Gelegenheiten</a:t>
            </a:r>
            <a:r>
              <a:rPr lang="en-MY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um </a:t>
            </a:r>
            <a:r>
              <a:rPr lang="en-MY" sz="2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über</a:t>
            </a:r>
            <a:r>
              <a:rPr lang="en-MY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unseren</a:t>
            </a:r>
            <a:r>
              <a:rPr lang="en-MY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Glauben</a:t>
            </a:r>
            <a:r>
              <a:rPr lang="en-MY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zu </a:t>
            </a:r>
            <a:r>
              <a:rPr lang="en-MY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sprechen</a:t>
            </a:r>
            <a:r>
              <a:rPr lang="en-MY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CF2EC1B-234A-C046-935A-041AA243B4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404" y="5358809"/>
            <a:ext cx="1134870" cy="102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62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0D587F2-A1ED-4AED-A297-16AD10E336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" t="9523" r="10921" b="5719"/>
          <a:stretch/>
        </p:blipFill>
        <p:spPr>
          <a:xfrm>
            <a:off x="4157330" y="903767"/>
            <a:ext cx="7506926" cy="501605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7C0E182-C03C-406F-8F2A-A66C2D2E388D}"/>
              </a:ext>
            </a:extLst>
          </p:cNvPr>
          <p:cNvSpPr/>
          <p:nvPr/>
        </p:nvSpPr>
        <p:spPr>
          <a:xfrm>
            <a:off x="515829" y="466758"/>
            <a:ext cx="5050084" cy="5890076"/>
          </a:xfrm>
          <a:prstGeom prst="rect">
            <a:avLst/>
          </a:prstGeom>
          <a:solidFill>
            <a:srgbClr val="40A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DBC53E-6655-49CA-8EC3-13DB6E67C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34" y="903767"/>
            <a:ext cx="3780170" cy="98479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Warum</a:t>
            </a:r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Alpha?</a:t>
            </a:r>
            <a:endParaRPr lang="en-MY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BA5335A-5DD6-44D3-B08A-E62B4894CB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404" y="5358809"/>
            <a:ext cx="1134870" cy="102971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FABBF85C-C610-2747-8481-8510C6EDB496}"/>
              </a:ext>
            </a:extLst>
          </p:cNvPr>
          <p:cNvSpPr txBox="1">
            <a:spLocks/>
          </p:cNvSpPr>
          <p:nvPr/>
        </p:nvSpPr>
        <p:spPr>
          <a:xfrm>
            <a:off x="952182" y="1587309"/>
            <a:ext cx="4431581" cy="40377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en-MY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Alpha </a:t>
            </a:r>
            <a:r>
              <a:rPr lang="en-MY" sz="17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schafft</a:t>
            </a:r>
            <a:r>
              <a:rPr lang="en-MY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MY" sz="17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Raum</a:t>
            </a:r>
            <a:r>
              <a:rPr lang="en-MY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, um den </a:t>
            </a:r>
            <a:r>
              <a:rPr lang="en-MY" sz="17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christlichen</a:t>
            </a:r>
            <a:r>
              <a:rPr lang="en-MY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MY" sz="17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Glauben</a:t>
            </a:r>
            <a:r>
              <a:rPr lang="en-MY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 in </a:t>
            </a:r>
            <a:r>
              <a:rPr lang="en-MY" sz="17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einer</a:t>
            </a:r>
            <a:r>
              <a:rPr lang="en-MY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MY" sz="17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entspannten</a:t>
            </a:r>
            <a:r>
              <a:rPr lang="en-MY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MY" sz="17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Atmosphäre</a:t>
            </a:r>
            <a:r>
              <a:rPr lang="en-MY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 zu </a:t>
            </a:r>
            <a:r>
              <a:rPr lang="en-MY" sz="17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entdecken</a:t>
            </a:r>
            <a:r>
              <a:rPr lang="en-MY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. Ganz </a:t>
            </a:r>
            <a:r>
              <a:rPr lang="en-MY" sz="17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ohne</a:t>
            </a:r>
            <a:r>
              <a:rPr lang="en-MY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MY" sz="17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Druck</a:t>
            </a:r>
            <a:r>
              <a:rPr lang="en-MY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MY" sz="17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und </a:t>
            </a:r>
            <a:r>
              <a:rPr lang="en-MY" sz="17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mit</a:t>
            </a:r>
            <a:r>
              <a:rPr lang="en-MY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MY" sz="17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viel</a:t>
            </a:r>
            <a:r>
              <a:rPr lang="en-MY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MY" sz="17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Respekt</a:t>
            </a:r>
            <a:r>
              <a:rPr lang="en-MY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 für die </a:t>
            </a:r>
            <a:r>
              <a:rPr lang="en-MY" sz="17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einzelnen</a:t>
            </a:r>
            <a:r>
              <a:rPr lang="en-MY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MY" sz="17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Meinungen</a:t>
            </a:r>
            <a:r>
              <a:rPr lang="en-MY" sz="17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und </a:t>
            </a:r>
            <a:r>
              <a:rPr lang="en-MY" sz="17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Personen</a:t>
            </a:r>
            <a:r>
              <a:rPr lang="en-MY" sz="17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r>
              <a:rPr lang="en-MY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MY" sz="17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en-MY" sz="17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en-MY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Die Inputs </a:t>
            </a:r>
            <a:r>
              <a:rPr lang="en-MY" sz="17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sind</a:t>
            </a:r>
            <a:r>
              <a:rPr lang="en-MY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 so </a:t>
            </a:r>
            <a:r>
              <a:rPr lang="en-MY" sz="17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gestaltet</a:t>
            </a:r>
            <a:r>
              <a:rPr lang="en-MY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MY" sz="17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dass</a:t>
            </a:r>
            <a:r>
              <a:rPr lang="en-MY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 die </a:t>
            </a:r>
            <a:r>
              <a:rPr lang="en-MY" sz="17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Grundlagen</a:t>
            </a:r>
            <a:r>
              <a:rPr lang="en-MY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 des </a:t>
            </a:r>
            <a:r>
              <a:rPr lang="en-MY" sz="17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christlichen</a:t>
            </a:r>
            <a:r>
              <a:rPr lang="en-MY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MY" sz="17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Glaubens</a:t>
            </a:r>
            <a:r>
              <a:rPr lang="en-MY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MY" sz="17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verständlich</a:t>
            </a:r>
            <a:r>
              <a:rPr lang="en-MY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MY" sz="17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rüber</a:t>
            </a:r>
            <a:r>
              <a:rPr lang="en-MY" sz="17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MY" sz="17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kommen</a:t>
            </a:r>
            <a:r>
              <a:rPr lang="en-MY" sz="17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r>
              <a:rPr lang="en-MY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So </a:t>
            </a:r>
            <a:r>
              <a:rPr lang="en-MY" sz="17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fällt</a:t>
            </a:r>
            <a:r>
              <a:rPr lang="en-MY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MY" sz="17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es</a:t>
            </a:r>
            <a:r>
              <a:rPr lang="en-MY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MY" sz="17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leicht</a:t>
            </a:r>
            <a:r>
              <a:rPr lang="en-MY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MY" sz="17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darüber</a:t>
            </a:r>
            <a:r>
              <a:rPr lang="en-MY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 ins </a:t>
            </a:r>
            <a:r>
              <a:rPr lang="en-MY" sz="17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Gespräch</a:t>
            </a:r>
            <a:r>
              <a:rPr lang="en-MY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 zu </a:t>
            </a:r>
            <a:r>
              <a:rPr lang="en-MY" sz="17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kommen</a:t>
            </a:r>
            <a:r>
              <a:rPr lang="en-MY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endParaRPr lang="en-MY" sz="17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en-MY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Die </a:t>
            </a:r>
            <a:r>
              <a:rPr lang="en-MY" sz="17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Gäste</a:t>
            </a:r>
            <a:r>
              <a:rPr lang="en-MY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MY" sz="17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werden</a:t>
            </a:r>
            <a:r>
              <a:rPr lang="en-MY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MY" sz="17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ermutigt</a:t>
            </a:r>
            <a:r>
              <a:rPr lang="en-MY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MY" sz="17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ihre</a:t>
            </a:r>
            <a:r>
              <a:rPr lang="en-MY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MY" sz="17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Meinung</a:t>
            </a:r>
            <a:r>
              <a:rPr lang="en-MY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 und </a:t>
            </a:r>
            <a:r>
              <a:rPr lang="en-MY" sz="17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Gedanken</a:t>
            </a:r>
            <a:r>
              <a:rPr lang="en-MY" sz="17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MY" sz="17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ehrlich</a:t>
            </a:r>
            <a:r>
              <a:rPr lang="en-MY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 zu </a:t>
            </a:r>
            <a:r>
              <a:rPr lang="en-MY" sz="17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teilen</a:t>
            </a:r>
            <a:r>
              <a:rPr lang="en-MY" sz="17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976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0F7C3259-1E9B-433F-AB98-6B3A322F0AD6}"/>
              </a:ext>
            </a:extLst>
          </p:cNvPr>
          <p:cNvSpPr txBox="1">
            <a:spLocks/>
          </p:cNvSpPr>
          <p:nvPr/>
        </p:nvSpPr>
        <p:spPr>
          <a:xfrm>
            <a:off x="2918456" y="921220"/>
            <a:ext cx="6355088" cy="5015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Welchen</a:t>
            </a:r>
            <a:r>
              <a:rPr lang="en-US" sz="3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3 </a:t>
            </a:r>
            <a:r>
              <a:rPr lang="en-US" sz="30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Personen</a:t>
            </a:r>
            <a:r>
              <a:rPr lang="en-US" sz="3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en-US" sz="30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aus</a:t>
            </a:r>
            <a:r>
              <a:rPr lang="en-US" sz="3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en-US" sz="30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deinem</a:t>
            </a:r>
            <a:r>
              <a:rPr lang="en-US" sz="3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en-US" sz="30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Umfeld</a:t>
            </a:r>
            <a:r>
              <a:rPr lang="en-US" sz="3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en-US" sz="30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würdest</a:t>
            </a:r>
            <a:r>
              <a:rPr lang="en-US" sz="3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du </a:t>
            </a:r>
            <a:r>
              <a:rPr lang="en-US" sz="30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wünschen</a:t>
            </a:r>
            <a:r>
              <a:rPr lang="en-US" sz="3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, </a:t>
            </a:r>
            <a:r>
              <a:rPr lang="en-US" sz="30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bei</a:t>
            </a:r>
            <a:r>
              <a:rPr lang="en-US" sz="3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Alpha </a:t>
            </a:r>
            <a:r>
              <a:rPr lang="en-US" sz="30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dabei</a:t>
            </a:r>
            <a:r>
              <a:rPr lang="en-US" sz="3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en-US" sz="30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zu</a:t>
            </a:r>
            <a:r>
              <a:rPr lang="en-US" sz="30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sein?</a:t>
            </a:r>
            <a:endParaRPr lang="en-MY" sz="25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1CE63B0-FEBA-9545-851A-EDA27E8A9C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404" y="5358809"/>
            <a:ext cx="1134870" cy="102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8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F42D5E-7631-4783-B2E8-DAF268BA4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16" y="1101566"/>
            <a:ext cx="5052369" cy="1204754"/>
          </a:xfrm>
        </p:spPr>
        <p:txBody>
          <a:bodyPr anchor="t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atin typeface="Century Gothic" panose="020B0502020202020204" pitchFamily="34" charset="0"/>
              </a:rPr>
              <a:t>Details:</a:t>
            </a:r>
            <a:r>
              <a:rPr lang="en-US" dirty="0">
                <a:latin typeface="Century Gothic" panose="020B0502020202020204" pitchFamily="34" charset="0"/>
              </a:rPr>
              <a:t/>
            </a:r>
            <a:br>
              <a:rPr lang="en-US" dirty="0">
                <a:latin typeface="Century Gothic" panose="020B0502020202020204" pitchFamily="34" charset="0"/>
              </a:rPr>
            </a:br>
            <a:endParaRPr lang="en-MY" sz="2000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C7D64E3-AAB5-4646-A907-9ABB62FC8196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E9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09B70C98-84C6-104F-86A9-00EF1150DC63}"/>
              </a:ext>
            </a:extLst>
          </p:cNvPr>
          <p:cNvSpPr txBox="1">
            <a:spLocks/>
          </p:cNvSpPr>
          <p:nvPr/>
        </p:nvSpPr>
        <p:spPr>
          <a:xfrm>
            <a:off x="521815" y="2054394"/>
            <a:ext cx="5365801" cy="21787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800" b="1" dirty="0" err="1" smtClean="0">
                <a:latin typeface="Century Gothic" panose="020B0502020202020204" pitchFamily="34" charset="0"/>
              </a:rPr>
              <a:t>Wann</a:t>
            </a:r>
            <a:r>
              <a:rPr lang="en-US" sz="1800" b="1" dirty="0">
                <a:latin typeface="Century Gothic" panose="020B0502020202020204" pitchFamily="34" charset="0"/>
              </a:rPr>
              <a:t>: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endParaRPr lang="en-US" sz="1800" dirty="0" smtClean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err="1" smtClean="0">
                <a:latin typeface="Century Gothic" panose="020B0502020202020204" pitchFamily="34" charset="0"/>
              </a:rPr>
              <a:t>Mittwochs</a:t>
            </a:r>
            <a:r>
              <a:rPr lang="en-US" sz="1800" dirty="0" smtClean="0">
                <a:latin typeface="Century Gothic" panose="020B0502020202020204" pitchFamily="34" charset="0"/>
              </a:rPr>
              <a:t> </a:t>
            </a:r>
            <a:r>
              <a:rPr lang="en-US" sz="1800" dirty="0">
                <a:latin typeface="Century Gothic" panose="020B0502020202020204" pitchFamily="34" charset="0"/>
              </a:rPr>
              <a:t>um 19:30 </a:t>
            </a:r>
            <a:r>
              <a:rPr lang="en-US" sz="1800" dirty="0" err="1">
                <a:latin typeface="Century Gothic" panose="020B0502020202020204" pitchFamily="34" charset="0"/>
              </a:rPr>
              <a:t>vom</a:t>
            </a:r>
            <a:r>
              <a:rPr lang="en-US" sz="1800" dirty="0">
                <a:latin typeface="Century Gothic" panose="020B0502020202020204" pitchFamily="34" charset="0"/>
              </a:rPr>
              <a:t> 26.9. – </a:t>
            </a:r>
            <a:r>
              <a:rPr lang="en-US" sz="1800" dirty="0" smtClean="0">
                <a:latin typeface="Century Gothic" panose="020B0502020202020204" pitchFamily="34" charset="0"/>
              </a:rPr>
              <a:t>8.12.</a:t>
            </a:r>
            <a:endParaRPr lang="en-US" sz="18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8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b="1" dirty="0" smtClean="0">
                <a:latin typeface="Century Gothic" panose="020B0502020202020204" pitchFamily="34" charset="0"/>
              </a:rPr>
              <a:t>Wo</a:t>
            </a:r>
            <a:r>
              <a:rPr lang="en-US" sz="1800" b="1" dirty="0">
                <a:latin typeface="Century Gothic" panose="020B0502020202020204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Century Gothic" panose="020B0502020202020204" pitchFamily="34" charset="0"/>
              </a:rPr>
              <a:t>“Muster” </a:t>
            </a:r>
            <a:r>
              <a:rPr lang="en-US" sz="1800" dirty="0" err="1" smtClean="0">
                <a:latin typeface="Century Gothic" panose="020B0502020202020204" pitchFamily="34" charset="0"/>
              </a:rPr>
              <a:t>Gemeinde</a:t>
            </a:r>
            <a:r>
              <a:rPr lang="en-US" sz="1800" dirty="0" smtClean="0">
                <a:latin typeface="Century Gothic" panose="020B0502020202020204" pitchFamily="34" charset="0"/>
              </a:rPr>
              <a:t>/</a:t>
            </a:r>
            <a:r>
              <a:rPr lang="en-US" sz="1800" dirty="0" err="1" smtClean="0">
                <a:latin typeface="Century Gothic" panose="020B0502020202020204" pitchFamily="34" charset="0"/>
              </a:rPr>
              <a:t>Kirche</a:t>
            </a:r>
            <a:r>
              <a:rPr lang="en-US" sz="1800" smtClean="0">
                <a:latin typeface="Century Gothic" panose="020B0502020202020204" pitchFamily="34" charset="0"/>
              </a:rPr>
              <a:t>/Online/…</a:t>
            </a:r>
            <a:endParaRPr lang="en-MY" sz="1800" dirty="0">
              <a:latin typeface="Century Gothic" panose="020B0502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CED66EE-9615-C64C-B097-A2C03317B1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404" y="5358809"/>
            <a:ext cx="1134870" cy="1029711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="" xmlns:a16="http://schemas.microsoft.com/office/drawing/2014/main" id="{35FBEF52-F8B1-4A4A-BD08-A8B001EC8D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7816" y="1744877"/>
            <a:ext cx="5052369" cy="336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52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C1146A1409C614589075F75313A4EF7" ma:contentTypeVersion="11" ma:contentTypeDescription="Ein neues Dokument erstellen." ma:contentTypeScope="" ma:versionID="70dfade92e705dbf6cafb8310a348211">
  <xsd:schema xmlns:xsd="http://www.w3.org/2001/XMLSchema" xmlns:xs="http://www.w3.org/2001/XMLSchema" xmlns:p="http://schemas.microsoft.com/office/2006/metadata/properties" xmlns:ns2="9f412e25-2b0e-4955-8be6-a92fa66191be" xmlns:ns3="8556ded0-63a3-49bd-ab10-90ad8b310245" targetNamespace="http://schemas.microsoft.com/office/2006/metadata/properties" ma:root="true" ma:fieldsID="f920495a28fb81cc8aa0729e7ee34e48" ns2:_="" ns3:_="">
    <xsd:import namespace="9f412e25-2b0e-4955-8be6-a92fa66191be"/>
    <xsd:import namespace="8556ded0-63a3-49bd-ab10-90ad8b3102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412e25-2b0e-4955-8be6-a92fa66191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56ded0-63a3-49bd-ab10-90ad8b31024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CDAD78-8DE5-444C-9598-0A88F4F296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EF53A4-8466-4A92-8622-BCBD390BCAC7}"/>
</file>

<file path=customXml/itemProps3.xml><?xml version="1.0" encoding="utf-8"?>
<ds:datastoreItem xmlns:ds="http://schemas.openxmlformats.org/officeDocument/2006/customXml" ds:itemID="{1620B464-A473-45C3-9811-B8335C48378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Breitbild</PresentationFormat>
  <Paragraphs>20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ITC Avant Garde Gothic Std</vt:lpstr>
      <vt:lpstr>Office Theme</vt:lpstr>
      <vt:lpstr>PowerPoint-Präsentation</vt:lpstr>
      <vt:lpstr>PowerPoint-Präsentation</vt:lpstr>
      <vt:lpstr>Warum Alpha?</vt:lpstr>
      <vt:lpstr>PowerPoint-Präsentation</vt:lpstr>
      <vt:lpstr>Details: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Heng Keshin</dc:creator>
  <cp:lastModifiedBy>Michal Stobwasser</cp:lastModifiedBy>
  <cp:revision>71</cp:revision>
  <dcterms:created xsi:type="dcterms:W3CDTF">2019-06-24T03:44:22Z</dcterms:created>
  <dcterms:modified xsi:type="dcterms:W3CDTF">2020-10-29T13:38:48Z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0x010100CC1146A1409C614589075F75313A4EF7</vt:lpwstr>
  </property>
</Properties>
</file>