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9" r:id="rId6"/>
    <p:sldId id="260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99F"/>
    <a:srgbClr val="DE9E1B"/>
    <a:srgbClr val="095D94"/>
    <a:srgbClr val="D4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595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BC9A-B302-0E40-8E02-49F333EDC9C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D4B1-8FDF-1F4C-A047-D2D8873F45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this slide, play </a:t>
            </a:r>
            <a:r>
              <a:rPr lang="en-US" sz="1200" dirty="0">
                <a:solidFill>
                  <a:schemeClr val="accent5"/>
                </a:solidFill>
              </a:rPr>
              <a:t>video introducing Alpha.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D4B1-8FDF-1F4C-A047-D2D8873F45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6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961C0-921C-499B-9ED4-A34B8CE31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E571EB-C01C-4EA2-BC7D-8EE665878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34CC9E-F190-4090-B9E3-9C61C75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E87C3-AE51-40D3-BE37-18662818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67F4E-7DFA-498E-9C36-4A7F3C0F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18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5014C-579F-40C8-B6DE-C53D51EB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552481-6D33-4DDD-86CC-1F829477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E1BA3-6069-4711-8E9D-F01B9AE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3FCBB-4611-4166-8B53-2F1DA592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E3162-D0C7-4432-9325-D5B0FEA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92342F-30BC-4BCD-B3B2-8D5BC71CE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D324C5-1DD8-4CAB-8AD7-72201D44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6F018-F8FB-4577-8A4C-911D03E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CECA0-ED50-41DE-90A8-C287CCA1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DCC1C0-B6DF-4EBC-A088-42E2DFBE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5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D7F6C-1A13-4288-A6FC-7C63BCFD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78EF3-BCC9-4397-BAAD-3C003AA7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C14B9F-4CDA-4C2D-B184-F8C48BD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E2C508-ABEC-4342-824D-8C3B0038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C78FD7-F1D7-48D6-B0B7-50D9BEC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58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5F272-22CC-4391-840A-5FE8A00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A62F4F-E66D-4C7A-A8BD-4A3B7F9D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AD2C3-1FC9-49F5-9032-6421598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FDF8C-B937-4CCF-99AA-FE405F16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118138-5B71-4F5C-A4F3-19412AC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79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65C9-31FD-4E61-96AC-7AE996F4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1076F-988E-4060-97F8-223CC87F5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A02A52-462C-4028-990C-CA479E3E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5FEF47-6E7E-4368-BE70-7846E732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B5F175-2863-4F67-A310-FFFB8A8D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C3735-0DE9-4D30-8B22-49A8D18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94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82BA8-E18A-458A-AA35-214BF57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05173-D00D-4FC9-8886-196C5327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79DC59-07F8-45A1-A832-6BFF8B2A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03F614-2888-4BB8-B3A8-921AC001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19FD13-211E-4B47-81B6-C2898CEA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A81BA8-90BC-4921-B535-AFD4232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FCD09A-0BD4-48D4-BD61-9B239DE9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F4EAAB-8D1B-4C2B-8C3F-A82BD6B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08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E7777-955E-4500-AD8F-5DCBA65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5F6EBA-3CE3-42C4-A95F-9864CAA3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C7E77F-0F2C-4416-905F-716A64CC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46AB72-09A7-46E4-B260-5A62E83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8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CCC18B-9705-4C11-A637-44B54252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6A9525-9E13-49B2-908E-F929992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3294D5-82E9-4B7A-8381-23E5645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78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489C3-FFB4-4DD3-A069-967CD397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AAA49-7A9B-484B-94AF-C635FC85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A8016B-4694-44F5-ACBC-230D99C8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59BCB-7C70-4BA5-9040-4C80C270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55A80C-42CA-4F56-82AD-AA49E56D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8BB01E-6356-4772-AF35-A8F06F3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207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9ADF-5FCC-40D4-A099-E8B63339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2A9B37-86D2-49EC-85D7-F445B770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BC1D4F-1729-4630-BCCB-EC0F151F8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B03C1B-1EE3-4312-8B12-344D75CC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C1BEE-A5D5-441A-9715-8D6163B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27281F-706B-4F65-8CEC-CD7D166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36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2B3163-F477-4C3D-A8FA-6D8E4778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8A052-D73B-4BD3-B991-07B65843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CE28D-C0A0-4D37-A835-B5D4FDE0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3F9FD-0C16-4092-B581-9BFEB71E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BFFEAF-B43E-4126-BF09-2E035577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49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25F3F2-1A14-43D5-A341-A930676C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43" y="526553"/>
            <a:ext cx="3874136" cy="580489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7CEB99-C4A3-4EEE-AEC8-F174D8CF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4982" y="2601119"/>
            <a:ext cx="7726667" cy="1655762"/>
          </a:xfrm>
        </p:spPr>
        <p:txBody>
          <a:bodyPr>
            <a:normAutofit/>
          </a:bodyPr>
          <a:lstStyle/>
          <a:p>
            <a:pPr algn="l" defTabSz="685800">
              <a:lnSpc>
                <a:spcPct val="100000"/>
              </a:lnSpc>
              <a:defRPr sz="3200" b="1">
                <a:solidFill>
                  <a:srgbClr val="FFFFFF"/>
                </a:solidFill>
                <a:latin typeface="ITC Avant Garde Gothic Std"/>
                <a:ea typeface="ITC Avant Garde Gothic Std"/>
                <a:cs typeface="ITC Avant Garde Gothic Std"/>
                <a:sym typeface="ITC Avant Garde Gothic Std"/>
              </a:defRPr>
            </a:pP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Was </a:t>
            </a:r>
            <a:r>
              <a:rPr lang="en-US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ist</a:t>
            </a: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 Alpha?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9C314A-0AFB-9345-AEAE-ADF472258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53D358-4B2F-4D13-9504-28ACBE31054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0222D7-30CC-4F8C-9497-9D47E1E50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14057" r="15683" b="16559"/>
          <a:stretch/>
        </p:blipFill>
        <p:spPr>
          <a:xfrm>
            <a:off x="6617816" y="1744877"/>
            <a:ext cx="5052369" cy="33682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06889DA-7D7E-4459-8DE8-A86372D5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32" y="3132288"/>
            <a:ext cx="4880611" cy="2484742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MY" sz="2000" b="1" dirty="0">
                <a:latin typeface="Century Gothic" panose="020B0502020202020204" pitchFamily="34" charset="0"/>
              </a:rPr>
              <a:t>-  </a:t>
            </a:r>
            <a:r>
              <a:rPr lang="en-MY" sz="2000" b="1" dirty="0" err="1" smtClean="0">
                <a:latin typeface="Century Gothic" panose="020B0502020202020204" pitchFamily="34" charset="0"/>
              </a:rPr>
              <a:t>Gemeinsames</a:t>
            </a:r>
            <a:r>
              <a:rPr lang="en-MY" sz="2000" b="1" dirty="0" smtClean="0">
                <a:latin typeface="Century Gothic" panose="020B0502020202020204" pitchFamily="34" charset="0"/>
              </a:rPr>
              <a:t> </a:t>
            </a:r>
            <a:r>
              <a:rPr lang="en-MY" sz="2000" b="1" dirty="0" smtClean="0">
                <a:latin typeface="Century Gothic" panose="020B0502020202020204" pitchFamily="34" charset="0"/>
              </a:rPr>
              <a:t>Essen/</a:t>
            </a:r>
            <a:r>
              <a:rPr lang="en-MY" sz="2000" b="1" dirty="0" err="1" smtClean="0">
                <a:latin typeface="Century Gothic" panose="020B0502020202020204" pitchFamily="34" charset="0"/>
              </a:rPr>
              <a:t>Kennenlernzeit</a:t>
            </a:r>
            <a:r>
              <a:rPr lang="en-MY" sz="2000" b="1" dirty="0">
                <a:latin typeface="Century Gothic" panose="020B0502020202020204" pitchFamily="34" charset="0"/>
              </a:rPr>
              <a:t/>
            </a:r>
            <a:br>
              <a:rPr lang="en-MY" sz="2000" b="1" dirty="0">
                <a:latin typeface="Century Gothic" panose="020B0502020202020204" pitchFamily="34" charset="0"/>
              </a:rPr>
            </a:br>
            <a:r>
              <a:rPr lang="en-MY" sz="2000" b="1" dirty="0">
                <a:latin typeface="Century Gothic" panose="020B0502020202020204" pitchFamily="34" charset="0"/>
              </a:rPr>
              <a:t>-  Input </a:t>
            </a:r>
            <a:br>
              <a:rPr lang="en-MY" sz="2000" b="1" dirty="0">
                <a:latin typeface="Century Gothic" panose="020B0502020202020204" pitchFamily="34" charset="0"/>
              </a:rPr>
            </a:br>
            <a:r>
              <a:rPr lang="en-MY" sz="2000" b="1" dirty="0">
                <a:latin typeface="Century Gothic" panose="020B0502020202020204" pitchFamily="34" charset="0"/>
              </a:rPr>
              <a:t>-  </a:t>
            </a:r>
            <a:r>
              <a:rPr lang="en-MY" sz="2000" b="1" dirty="0" err="1">
                <a:latin typeface="Century Gothic" panose="020B0502020202020204" pitchFamily="34" charset="0"/>
              </a:rPr>
              <a:t>Austausch</a:t>
            </a:r>
            <a:endParaRPr lang="en-MY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BAF64EA-FDE5-496B-AED5-FA733D7CE2D7}"/>
              </a:ext>
            </a:extLst>
          </p:cNvPr>
          <p:cNvSpPr txBox="1">
            <a:spLocks/>
          </p:cNvSpPr>
          <p:nvPr/>
        </p:nvSpPr>
        <p:spPr>
          <a:xfrm>
            <a:off x="521815" y="600178"/>
            <a:ext cx="5160528" cy="1504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sz="2400" b="1" dirty="0">
                <a:latin typeface="Century Gothic" panose="020B0502020202020204" pitchFamily="34" charset="0"/>
              </a:rPr>
              <a:t>Alpha ist eine Reihe von Treffen, bei denen der christliche Glaube in entspannter Atmosphäre entdeckt werden kann</a:t>
            </a:r>
            <a:r>
              <a:rPr lang="de-DE" sz="2400" b="1" dirty="0" smtClean="0">
                <a:latin typeface="Century Gothic" panose="020B0502020202020204" pitchFamily="34" charset="0"/>
              </a:rPr>
              <a:t>.</a:t>
            </a:r>
            <a:endParaRPr lang="en-MY" sz="18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49E0A8-12D0-4D82-87C8-7726A1B1F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816" y="1744877"/>
            <a:ext cx="5052369" cy="3368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54AB65-957F-F648-AB5A-93EB5865C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0D92B2-E143-4698-A6F7-70EEBF361501}"/>
              </a:ext>
            </a:extLst>
          </p:cNvPr>
          <p:cNvSpPr/>
          <p:nvPr/>
        </p:nvSpPr>
        <p:spPr>
          <a:xfrm>
            <a:off x="521816" y="521815"/>
            <a:ext cx="11142442" cy="5825001"/>
          </a:xfrm>
          <a:prstGeom prst="rect">
            <a:avLst/>
          </a:prstGeom>
          <a:solidFill>
            <a:srgbClr val="095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E19D9-65D2-4A43-A3F7-C31594C7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103" y="1625954"/>
            <a:ext cx="7243281" cy="38702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Millionen </a:t>
            </a:r>
            <a:r>
              <a:rPr lang="de-DE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Menschen haben in den letzten 25 Jahren in über 100 Ländern bei Alpha teilgenommen.</a:t>
            </a:r>
            <a:endParaRPr lang="en-M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614530C-1F7A-4CF2-A53F-C434439642C1}"/>
              </a:ext>
            </a:extLst>
          </p:cNvPr>
          <p:cNvSpPr txBox="1">
            <a:spLocks/>
          </p:cNvSpPr>
          <p:nvPr/>
        </p:nvSpPr>
        <p:spPr>
          <a:xfrm>
            <a:off x="1040668" y="882503"/>
            <a:ext cx="5052369" cy="521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EINE </a:t>
            </a:r>
            <a:r>
              <a:rPr lang="en-US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WELTWEITE 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BEWEGUNG</a:t>
            </a:r>
            <a:endParaRPr lang="en-M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B2EF2A-5A79-481A-B585-FA64EC51C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D587F2-A1ED-4AED-A297-16AD10E33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30" y="909487"/>
            <a:ext cx="7506926" cy="50046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C0E182-C03C-406F-8F2A-A66C2D2E388D}"/>
              </a:ext>
            </a:extLst>
          </p:cNvPr>
          <p:cNvSpPr/>
          <p:nvPr/>
        </p:nvSpPr>
        <p:spPr>
          <a:xfrm>
            <a:off x="486801" y="498444"/>
            <a:ext cx="4629047" cy="5890076"/>
          </a:xfrm>
          <a:prstGeom prst="rect">
            <a:avLst/>
          </a:prstGeom>
          <a:solidFill>
            <a:srgbClr val="D49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BC53E-6655-49CA-8EC3-13DB6E67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34" y="1791972"/>
            <a:ext cx="3780170" cy="984796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Wie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man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sich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einbringen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kann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M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A5335A-5DD6-44D3-B08A-E62B4894C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ABBF85C-C610-2747-8481-8510C6EDB496}"/>
              </a:ext>
            </a:extLst>
          </p:cNvPr>
          <p:cNvSpPr txBox="1">
            <a:spLocks/>
          </p:cNvSpPr>
          <p:nvPr/>
        </p:nvSpPr>
        <p:spPr>
          <a:xfrm>
            <a:off x="1045763" y="3083821"/>
            <a:ext cx="3780170" cy="4292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Gebet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Mithelfen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Einladen</a:t>
            </a:r>
            <a:endParaRPr lang="en-M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42D5E-7631-4783-B2E8-DAF268BA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16" y="1101566"/>
            <a:ext cx="5052369" cy="12047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Details: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7D64E3-AAB5-4646-A907-9ABB62FC81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FBEF52-F8B1-4A4A-BD08-A8B001EC8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816" y="1744877"/>
            <a:ext cx="5052369" cy="33682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9B70C98-84C6-104F-86A9-00EF1150DC63}"/>
              </a:ext>
            </a:extLst>
          </p:cNvPr>
          <p:cNvSpPr txBox="1">
            <a:spLocks/>
          </p:cNvSpPr>
          <p:nvPr/>
        </p:nvSpPr>
        <p:spPr>
          <a:xfrm>
            <a:off x="521815" y="2054394"/>
            <a:ext cx="5365801" cy="2178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 err="1" smtClean="0">
                <a:latin typeface="Century Gothic" panose="020B0502020202020204" pitchFamily="34" charset="0"/>
              </a:rPr>
              <a:t>Wann</a:t>
            </a:r>
            <a:r>
              <a:rPr lang="en-US" sz="1800" b="1" dirty="0">
                <a:latin typeface="Century Gothic" panose="020B0502020202020204" pitchFamily="34" charset="0"/>
              </a:rPr>
              <a:t>: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Century Gothic" panose="020B0502020202020204" pitchFamily="34" charset="0"/>
              </a:rPr>
              <a:t>Mittwochs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um 19:30 </a:t>
            </a:r>
            <a:r>
              <a:rPr lang="en-US" sz="1800" dirty="0" err="1">
                <a:latin typeface="Century Gothic" panose="020B0502020202020204" pitchFamily="34" charset="0"/>
              </a:rPr>
              <a:t>vom</a:t>
            </a:r>
            <a:r>
              <a:rPr lang="en-US" sz="1800" dirty="0">
                <a:latin typeface="Century Gothic" panose="020B0502020202020204" pitchFamily="34" charset="0"/>
              </a:rPr>
              <a:t> 26.9. – </a:t>
            </a:r>
            <a:r>
              <a:rPr lang="en-US" sz="1800" dirty="0" smtClean="0">
                <a:latin typeface="Century Gothic" panose="020B0502020202020204" pitchFamily="34" charset="0"/>
              </a:rPr>
              <a:t>8.12.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Century Gothic" panose="020B0502020202020204" pitchFamily="34" charset="0"/>
              </a:rPr>
              <a:t>Wo</a:t>
            </a:r>
            <a:r>
              <a:rPr lang="en-US" sz="1800" b="1" dirty="0">
                <a:latin typeface="Century Gothic" panose="020B0502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entury Gothic" panose="020B0502020202020204" pitchFamily="34" charset="0"/>
              </a:rPr>
              <a:t>“Muster” </a:t>
            </a:r>
            <a:r>
              <a:rPr lang="en-US" sz="1800" dirty="0" err="1" smtClean="0">
                <a:latin typeface="Century Gothic" panose="020B0502020202020204" pitchFamily="34" charset="0"/>
              </a:rPr>
              <a:t>Gemeinde</a:t>
            </a:r>
            <a:r>
              <a:rPr lang="en-US" sz="1800" dirty="0" smtClean="0">
                <a:latin typeface="Century Gothic" panose="020B0502020202020204" pitchFamily="34" charset="0"/>
              </a:rPr>
              <a:t>/</a:t>
            </a:r>
            <a:r>
              <a:rPr lang="en-US" sz="1800" dirty="0" err="1" smtClean="0">
                <a:latin typeface="Century Gothic" panose="020B0502020202020204" pitchFamily="34" charset="0"/>
              </a:rPr>
              <a:t>Kirche</a:t>
            </a:r>
            <a:r>
              <a:rPr lang="en-US" sz="1800" dirty="0" smtClean="0">
                <a:latin typeface="Century Gothic" panose="020B0502020202020204" pitchFamily="34" charset="0"/>
              </a:rPr>
              <a:t>/Online/…</a:t>
            </a:r>
            <a:endParaRPr lang="en-MY" sz="18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ED66EE-9615-C64C-B097-A2C03317B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6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1146A1409C614589075F75313A4EF7" ma:contentTypeVersion="11" ma:contentTypeDescription="Ein neues Dokument erstellen." ma:contentTypeScope="" ma:versionID="70dfade92e705dbf6cafb8310a348211">
  <xsd:schema xmlns:xsd="http://www.w3.org/2001/XMLSchema" xmlns:xs="http://www.w3.org/2001/XMLSchema" xmlns:p="http://schemas.microsoft.com/office/2006/metadata/properties" xmlns:ns2="9f412e25-2b0e-4955-8be6-a92fa66191be" xmlns:ns3="8556ded0-63a3-49bd-ab10-90ad8b310245" targetNamespace="http://schemas.microsoft.com/office/2006/metadata/properties" ma:root="true" ma:fieldsID="f920495a28fb81cc8aa0729e7ee34e48" ns2:_="" ns3:_="">
    <xsd:import namespace="9f412e25-2b0e-4955-8be6-a92fa66191be"/>
    <xsd:import namespace="8556ded0-63a3-49bd-ab10-90ad8b310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12e25-2b0e-4955-8be6-a92fa661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6ded0-63a3-49bd-ab10-90ad8b310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713763-BAA6-4169-A48B-DC41D1904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887D1-3221-44C6-8B68-655CEEB844BE}"/>
</file>

<file path=customXml/itemProps3.xml><?xml version="1.0" encoding="utf-8"?>
<ds:datastoreItem xmlns:ds="http://schemas.openxmlformats.org/officeDocument/2006/customXml" ds:itemID="{F9C62020-93DA-4F26-A2D0-F5C8590EE7D7}">
  <ds:schemaRefs>
    <ds:schemaRef ds:uri="http://schemas.openxmlformats.org/package/2006/metadata/core-properties"/>
    <ds:schemaRef ds:uri="http://purl.org/dc/dcmitype/"/>
    <ds:schemaRef ds:uri="3304108d-0c67-4c26-8ba5-e055bbe55d3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16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ITC Avant Garde Gothic Std</vt:lpstr>
      <vt:lpstr>Office Theme</vt:lpstr>
      <vt:lpstr>PowerPoint-Präsentation</vt:lpstr>
      <vt:lpstr>-  Gemeinsames Essen/Kennenlernzeit -  Input  -  Austausch</vt:lpstr>
      <vt:lpstr>Millionen Menschen haben in den letzten 25 Jahren in über 100 Ländern bei Alpha teilgenommen.</vt:lpstr>
      <vt:lpstr>Wie man sich einbringen kann:</vt:lpstr>
      <vt:lpstr>Details: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Keshin</dc:creator>
  <cp:lastModifiedBy>Michal Stobwasser</cp:lastModifiedBy>
  <cp:revision>67</cp:revision>
  <dcterms:created xsi:type="dcterms:W3CDTF">2019-06-24T03:44:22Z</dcterms:created>
  <dcterms:modified xsi:type="dcterms:W3CDTF">2020-10-29T13:37:08Z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0x010100CC1146A1409C614589075F75313A4EF7</vt:lpwstr>
  </property>
</Properties>
</file>